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704" r:id="rId3"/>
    <p:sldId id="705" r:id="rId4"/>
    <p:sldId id="670" r:id="rId5"/>
    <p:sldId id="689" r:id="rId6"/>
    <p:sldId id="680" r:id="rId7"/>
    <p:sldId id="690" r:id="rId8"/>
    <p:sldId id="691" r:id="rId9"/>
    <p:sldId id="684" r:id="rId10"/>
    <p:sldId id="692" r:id="rId11"/>
    <p:sldId id="694" r:id="rId12"/>
    <p:sldId id="695" r:id="rId13"/>
    <p:sldId id="697" r:id="rId14"/>
    <p:sldId id="699" r:id="rId15"/>
    <p:sldId id="700" r:id="rId16"/>
    <p:sldId id="701" r:id="rId17"/>
    <p:sldId id="702" r:id="rId18"/>
    <p:sldId id="703" r:id="rId19"/>
    <p:sldId id="687" r:id="rId20"/>
    <p:sldId id="70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6"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EFA89F-707B-497A-8CE3-8DB546C01A74}" type="doc">
      <dgm:prSet loTypeId="urn:microsoft.com/office/officeart/2005/8/layout/orgChart1" loCatId="hierarchy" qsTypeId="urn:microsoft.com/office/officeart/2005/8/quickstyle/3d3" qsCatId="3D" csTypeId="urn:microsoft.com/office/officeart/2005/8/colors/colorful1" csCatId="colorful" phldr="1"/>
      <dgm:spPr/>
      <dgm:t>
        <a:bodyPr/>
        <a:lstStyle/>
        <a:p>
          <a:endParaRPr lang="en-US"/>
        </a:p>
      </dgm:t>
    </dgm:pt>
    <dgm:pt modelId="{1504CD78-EBEA-4F3D-85EA-D034E279EFCC}">
      <dgm:prSet phldrT="[Text]"/>
      <dgm:spPr/>
      <dgm:t>
        <a:bodyPr/>
        <a:lstStyle/>
        <a:p>
          <a:r>
            <a:rPr lang="en-US" dirty="0"/>
            <a:t>RAM</a:t>
          </a:r>
        </a:p>
      </dgm:t>
    </dgm:pt>
    <dgm:pt modelId="{D95C6584-C31F-4DD7-A8DB-929525D6AF34}" type="parTrans" cxnId="{400FD9E9-19AB-4AC4-B598-E490020FA528}">
      <dgm:prSet/>
      <dgm:spPr/>
      <dgm:t>
        <a:bodyPr/>
        <a:lstStyle/>
        <a:p>
          <a:endParaRPr lang="en-US"/>
        </a:p>
      </dgm:t>
    </dgm:pt>
    <dgm:pt modelId="{55F293C4-BB7F-42AA-9283-56CEB8417F4E}" type="sibTrans" cxnId="{400FD9E9-19AB-4AC4-B598-E490020FA528}">
      <dgm:prSet/>
      <dgm:spPr/>
      <dgm:t>
        <a:bodyPr/>
        <a:lstStyle/>
        <a:p>
          <a:endParaRPr lang="en-US"/>
        </a:p>
      </dgm:t>
    </dgm:pt>
    <dgm:pt modelId="{CF13757D-DF5A-4396-869B-E1E1FEF74150}">
      <dgm:prSet phldrT="[Text]"/>
      <dgm:spPr/>
      <dgm:t>
        <a:bodyPr/>
        <a:lstStyle/>
        <a:p>
          <a:r>
            <a:rPr lang="en-US" dirty="0"/>
            <a:t>SRAM</a:t>
          </a:r>
        </a:p>
      </dgm:t>
    </dgm:pt>
    <dgm:pt modelId="{B2D2F3B1-52C0-4A9B-B28B-15A20BF50249}" type="parTrans" cxnId="{215DAE70-BED9-4024-ACEA-8AA4468C64E9}">
      <dgm:prSet/>
      <dgm:spPr/>
      <dgm:t>
        <a:bodyPr/>
        <a:lstStyle/>
        <a:p>
          <a:endParaRPr lang="en-US"/>
        </a:p>
      </dgm:t>
    </dgm:pt>
    <dgm:pt modelId="{7453A544-AEE9-4123-97D4-ABE07509ED23}" type="sibTrans" cxnId="{215DAE70-BED9-4024-ACEA-8AA4468C64E9}">
      <dgm:prSet/>
      <dgm:spPr/>
      <dgm:t>
        <a:bodyPr/>
        <a:lstStyle/>
        <a:p>
          <a:endParaRPr lang="en-US"/>
        </a:p>
      </dgm:t>
    </dgm:pt>
    <dgm:pt modelId="{D8D1F08C-9A8C-423A-A9C1-0B800B12F5BA}">
      <dgm:prSet phldrT="[Text]"/>
      <dgm:spPr/>
      <dgm:t>
        <a:bodyPr/>
        <a:lstStyle/>
        <a:p>
          <a:r>
            <a:rPr lang="en-US" dirty="0"/>
            <a:t>DRAM</a:t>
          </a:r>
        </a:p>
      </dgm:t>
    </dgm:pt>
    <dgm:pt modelId="{D58D472E-F41E-4759-B231-CA6EFE0F73BB}" type="parTrans" cxnId="{6E0A4489-69A5-45F5-8FAE-DD0076F73B93}">
      <dgm:prSet/>
      <dgm:spPr/>
      <dgm:t>
        <a:bodyPr/>
        <a:lstStyle/>
        <a:p>
          <a:endParaRPr lang="en-US"/>
        </a:p>
      </dgm:t>
    </dgm:pt>
    <dgm:pt modelId="{E348D80E-A11E-4584-A53B-3BCE4FC2E234}" type="sibTrans" cxnId="{6E0A4489-69A5-45F5-8FAE-DD0076F73B93}">
      <dgm:prSet/>
      <dgm:spPr/>
      <dgm:t>
        <a:bodyPr/>
        <a:lstStyle/>
        <a:p>
          <a:endParaRPr lang="en-US"/>
        </a:p>
      </dgm:t>
    </dgm:pt>
    <dgm:pt modelId="{E10F5643-83FE-4FA1-A98B-B840F4C657F7}" type="pres">
      <dgm:prSet presAssocID="{9EEFA89F-707B-497A-8CE3-8DB546C01A74}" presName="hierChild1" presStyleCnt="0">
        <dgm:presLayoutVars>
          <dgm:orgChart val="1"/>
          <dgm:chPref val="1"/>
          <dgm:dir/>
          <dgm:animOne val="branch"/>
          <dgm:animLvl val="lvl"/>
          <dgm:resizeHandles/>
        </dgm:presLayoutVars>
      </dgm:prSet>
      <dgm:spPr/>
    </dgm:pt>
    <dgm:pt modelId="{BCD8DFBC-CBAA-467D-B1D9-0ADC12909230}" type="pres">
      <dgm:prSet presAssocID="{1504CD78-EBEA-4F3D-85EA-D034E279EFCC}" presName="hierRoot1" presStyleCnt="0">
        <dgm:presLayoutVars>
          <dgm:hierBranch val="init"/>
        </dgm:presLayoutVars>
      </dgm:prSet>
      <dgm:spPr/>
    </dgm:pt>
    <dgm:pt modelId="{13420C24-A173-4E00-A999-0DFF79B030C7}" type="pres">
      <dgm:prSet presAssocID="{1504CD78-EBEA-4F3D-85EA-D034E279EFCC}" presName="rootComposite1" presStyleCnt="0"/>
      <dgm:spPr/>
    </dgm:pt>
    <dgm:pt modelId="{93FCEF74-02E8-4597-8B0B-A5D0BA834441}" type="pres">
      <dgm:prSet presAssocID="{1504CD78-EBEA-4F3D-85EA-D034E279EFCC}" presName="rootText1" presStyleLbl="node0" presStyleIdx="0" presStyleCnt="1">
        <dgm:presLayoutVars>
          <dgm:chPref val="3"/>
        </dgm:presLayoutVars>
      </dgm:prSet>
      <dgm:spPr/>
    </dgm:pt>
    <dgm:pt modelId="{D694E8AE-A681-4282-B718-9E621539AE49}" type="pres">
      <dgm:prSet presAssocID="{1504CD78-EBEA-4F3D-85EA-D034E279EFCC}" presName="rootConnector1" presStyleLbl="node1" presStyleIdx="0" presStyleCnt="0"/>
      <dgm:spPr/>
    </dgm:pt>
    <dgm:pt modelId="{9445F4AE-B7E3-420A-A2C6-B1447C4DFFEC}" type="pres">
      <dgm:prSet presAssocID="{1504CD78-EBEA-4F3D-85EA-D034E279EFCC}" presName="hierChild2" presStyleCnt="0"/>
      <dgm:spPr/>
    </dgm:pt>
    <dgm:pt modelId="{074C4240-2B37-4447-8E79-94802A8EF991}" type="pres">
      <dgm:prSet presAssocID="{B2D2F3B1-52C0-4A9B-B28B-15A20BF50249}" presName="Name37" presStyleLbl="parChTrans1D2" presStyleIdx="0" presStyleCnt="2"/>
      <dgm:spPr/>
    </dgm:pt>
    <dgm:pt modelId="{99260FC3-5CDE-4BB2-806E-C45F91CE9557}" type="pres">
      <dgm:prSet presAssocID="{CF13757D-DF5A-4396-869B-E1E1FEF74150}" presName="hierRoot2" presStyleCnt="0">
        <dgm:presLayoutVars>
          <dgm:hierBranch val="init"/>
        </dgm:presLayoutVars>
      </dgm:prSet>
      <dgm:spPr/>
    </dgm:pt>
    <dgm:pt modelId="{97315E77-9156-4859-91E6-DE69AF52AB1F}" type="pres">
      <dgm:prSet presAssocID="{CF13757D-DF5A-4396-869B-E1E1FEF74150}" presName="rootComposite" presStyleCnt="0"/>
      <dgm:spPr/>
    </dgm:pt>
    <dgm:pt modelId="{7BC78296-19A7-4EF6-B8CE-B9D5BC57CD7B}" type="pres">
      <dgm:prSet presAssocID="{CF13757D-DF5A-4396-869B-E1E1FEF74150}" presName="rootText" presStyleLbl="node2" presStyleIdx="0" presStyleCnt="2">
        <dgm:presLayoutVars>
          <dgm:chPref val="3"/>
        </dgm:presLayoutVars>
      </dgm:prSet>
      <dgm:spPr/>
    </dgm:pt>
    <dgm:pt modelId="{0BFD70E4-5122-4436-8BB9-0F5D5ED5F55D}" type="pres">
      <dgm:prSet presAssocID="{CF13757D-DF5A-4396-869B-E1E1FEF74150}" presName="rootConnector" presStyleLbl="node2" presStyleIdx="0" presStyleCnt="2"/>
      <dgm:spPr/>
    </dgm:pt>
    <dgm:pt modelId="{3BD7FDB0-5400-41F4-B616-2C5CBC9B919C}" type="pres">
      <dgm:prSet presAssocID="{CF13757D-DF5A-4396-869B-E1E1FEF74150}" presName="hierChild4" presStyleCnt="0"/>
      <dgm:spPr/>
    </dgm:pt>
    <dgm:pt modelId="{2B897FB1-D631-4C88-B6F9-C2306CE3F9B3}" type="pres">
      <dgm:prSet presAssocID="{CF13757D-DF5A-4396-869B-E1E1FEF74150}" presName="hierChild5" presStyleCnt="0"/>
      <dgm:spPr/>
    </dgm:pt>
    <dgm:pt modelId="{22E0B629-810E-4B56-9DA7-4E1258D6E884}" type="pres">
      <dgm:prSet presAssocID="{D58D472E-F41E-4759-B231-CA6EFE0F73BB}" presName="Name37" presStyleLbl="parChTrans1D2" presStyleIdx="1" presStyleCnt="2"/>
      <dgm:spPr/>
    </dgm:pt>
    <dgm:pt modelId="{928DF36C-4F0F-4F67-B4AE-16DEB3DB0152}" type="pres">
      <dgm:prSet presAssocID="{D8D1F08C-9A8C-423A-A9C1-0B800B12F5BA}" presName="hierRoot2" presStyleCnt="0">
        <dgm:presLayoutVars>
          <dgm:hierBranch val="init"/>
        </dgm:presLayoutVars>
      </dgm:prSet>
      <dgm:spPr/>
    </dgm:pt>
    <dgm:pt modelId="{29721FF2-203A-45E7-9BB2-8BE41FF5A923}" type="pres">
      <dgm:prSet presAssocID="{D8D1F08C-9A8C-423A-A9C1-0B800B12F5BA}" presName="rootComposite" presStyleCnt="0"/>
      <dgm:spPr/>
    </dgm:pt>
    <dgm:pt modelId="{150D896D-CFD3-4030-9D9A-5F2F3438714F}" type="pres">
      <dgm:prSet presAssocID="{D8D1F08C-9A8C-423A-A9C1-0B800B12F5BA}" presName="rootText" presStyleLbl="node2" presStyleIdx="1" presStyleCnt="2">
        <dgm:presLayoutVars>
          <dgm:chPref val="3"/>
        </dgm:presLayoutVars>
      </dgm:prSet>
      <dgm:spPr/>
    </dgm:pt>
    <dgm:pt modelId="{403E4FDB-9A4F-4985-B7CA-DE57DC0107F1}" type="pres">
      <dgm:prSet presAssocID="{D8D1F08C-9A8C-423A-A9C1-0B800B12F5BA}" presName="rootConnector" presStyleLbl="node2" presStyleIdx="1" presStyleCnt="2"/>
      <dgm:spPr/>
    </dgm:pt>
    <dgm:pt modelId="{014AF2D6-2534-4EEA-8DB3-341698DEA4F8}" type="pres">
      <dgm:prSet presAssocID="{D8D1F08C-9A8C-423A-A9C1-0B800B12F5BA}" presName="hierChild4" presStyleCnt="0"/>
      <dgm:spPr/>
    </dgm:pt>
    <dgm:pt modelId="{C16234F3-1852-477A-A5C6-0F1C1D38DD84}" type="pres">
      <dgm:prSet presAssocID="{D8D1F08C-9A8C-423A-A9C1-0B800B12F5BA}" presName="hierChild5" presStyleCnt="0"/>
      <dgm:spPr/>
    </dgm:pt>
    <dgm:pt modelId="{CCAF53C4-1F14-4088-818D-2214871FB422}" type="pres">
      <dgm:prSet presAssocID="{1504CD78-EBEA-4F3D-85EA-D034E279EFCC}" presName="hierChild3" presStyleCnt="0"/>
      <dgm:spPr/>
    </dgm:pt>
  </dgm:ptLst>
  <dgm:cxnLst>
    <dgm:cxn modelId="{17851214-2CE1-457D-8D2C-12337BDAD7A9}" type="presOf" srcId="{D8D1F08C-9A8C-423A-A9C1-0B800B12F5BA}" destId="{150D896D-CFD3-4030-9D9A-5F2F3438714F}" srcOrd="0" destOrd="0" presId="urn:microsoft.com/office/officeart/2005/8/layout/orgChart1"/>
    <dgm:cxn modelId="{215DAE70-BED9-4024-ACEA-8AA4468C64E9}" srcId="{1504CD78-EBEA-4F3D-85EA-D034E279EFCC}" destId="{CF13757D-DF5A-4396-869B-E1E1FEF74150}" srcOrd="0" destOrd="0" parTransId="{B2D2F3B1-52C0-4A9B-B28B-15A20BF50249}" sibTransId="{7453A544-AEE9-4123-97D4-ABE07509ED23}"/>
    <dgm:cxn modelId="{A6184655-C3BE-47BD-A6E2-6301E2A3A312}" type="presOf" srcId="{9EEFA89F-707B-497A-8CE3-8DB546C01A74}" destId="{E10F5643-83FE-4FA1-A98B-B840F4C657F7}" srcOrd="0" destOrd="0" presId="urn:microsoft.com/office/officeart/2005/8/layout/orgChart1"/>
    <dgm:cxn modelId="{6E0A4489-69A5-45F5-8FAE-DD0076F73B93}" srcId="{1504CD78-EBEA-4F3D-85EA-D034E279EFCC}" destId="{D8D1F08C-9A8C-423A-A9C1-0B800B12F5BA}" srcOrd="1" destOrd="0" parTransId="{D58D472E-F41E-4759-B231-CA6EFE0F73BB}" sibTransId="{E348D80E-A11E-4584-A53B-3BCE4FC2E234}"/>
    <dgm:cxn modelId="{D2F6B989-300D-4629-B0A3-83B9E340ED9A}" type="presOf" srcId="{B2D2F3B1-52C0-4A9B-B28B-15A20BF50249}" destId="{074C4240-2B37-4447-8E79-94802A8EF991}" srcOrd="0" destOrd="0" presId="urn:microsoft.com/office/officeart/2005/8/layout/orgChart1"/>
    <dgm:cxn modelId="{F250398D-EB66-4297-AE4B-9B1E85336EFB}" type="presOf" srcId="{1504CD78-EBEA-4F3D-85EA-D034E279EFCC}" destId="{D694E8AE-A681-4282-B718-9E621539AE49}" srcOrd="1" destOrd="0" presId="urn:microsoft.com/office/officeart/2005/8/layout/orgChart1"/>
    <dgm:cxn modelId="{6F547E91-9EC8-4F43-8F7E-70DBB42C1556}" type="presOf" srcId="{D8D1F08C-9A8C-423A-A9C1-0B800B12F5BA}" destId="{403E4FDB-9A4F-4985-B7CA-DE57DC0107F1}" srcOrd="1" destOrd="0" presId="urn:microsoft.com/office/officeart/2005/8/layout/orgChart1"/>
    <dgm:cxn modelId="{E12368A4-15D0-4CEC-BA8E-7AD04840C5CA}" type="presOf" srcId="{CF13757D-DF5A-4396-869B-E1E1FEF74150}" destId="{7BC78296-19A7-4EF6-B8CE-B9D5BC57CD7B}" srcOrd="0" destOrd="0" presId="urn:microsoft.com/office/officeart/2005/8/layout/orgChart1"/>
    <dgm:cxn modelId="{F28B6DA9-C09D-4108-9BBD-0976D61E7E61}" type="presOf" srcId="{1504CD78-EBEA-4F3D-85EA-D034E279EFCC}" destId="{93FCEF74-02E8-4597-8B0B-A5D0BA834441}" srcOrd="0" destOrd="0" presId="urn:microsoft.com/office/officeart/2005/8/layout/orgChart1"/>
    <dgm:cxn modelId="{392620AE-FCFD-48CB-90CC-0324EAB334D6}" type="presOf" srcId="{D58D472E-F41E-4759-B231-CA6EFE0F73BB}" destId="{22E0B629-810E-4B56-9DA7-4E1258D6E884}" srcOrd="0" destOrd="0" presId="urn:microsoft.com/office/officeart/2005/8/layout/orgChart1"/>
    <dgm:cxn modelId="{400FD9E9-19AB-4AC4-B598-E490020FA528}" srcId="{9EEFA89F-707B-497A-8CE3-8DB546C01A74}" destId="{1504CD78-EBEA-4F3D-85EA-D034E279EFCC}" srcOrd="0" destOrd="0" parTransId="{D95C6584-C31F-4DD7-A8DB-929525D6AF34}" sibTransId="{55F293C4-BB7F-42AA-9283-56CEB8417F4E}"/>
    <dgm:cxn modelId="{3F1B1DF0-277D-4C40-A8F9-96C1A9051062}" type="presOf" srcId="{CF13757D-DF5A-4396-869B-E1E1FEF74150}" destId="{0BFD70E4-5122-4436-8BB9-0F5D5ED5F55D}" srcOrd="1" destOrd="0" presId="urn:microsoft.com/office/officeart/2005/8/layout/orgChart1"/>
    <dgm:cxn modelId="{33447BBE-2592-4FF1-B7FB-6B89DCD3AFC8}" type="presParOf" srcId="{E10F5643-83FE-4FA1-A98B-B840F4C657F7}" destId="{BCD8DFBC-CBAA-467D-B1D9-0ADC12909230}" srcOrd="0" destOrd="0" presId="urn:microsoft.com/office/officeart/2005/8/layout/orgChart1"/>
    <dgm:cxn modelId="{B2FA374A-6269-4B61-8F97-A47247D0FE2C}" type="presParOf" srcId="{BCD8DFBC-CBAA-467D-B1D9-0ADC12909230}" destId="{13420C24-A173-4E00-A999-0DFF79B030C7}" srcOrd="0" destOrd="0" presId="urn:microsoft.com/office/officeart/2005/8/layout/orgChart1"/>
    <dgm:cxn modelId="{4E7B2A0E-A8BF-45EC-BB1E-B5C4E98C3FD2}" type="presParOf" srcId="{13420C24-A173-4E00-A999-0DFF79B030C7}" destId="{93FCEF74-02E8-4597-8B0B-A5D0BA834441}" srcOrd="0" destOrd="0" presId="urn:microsoft.com/office/officeart/2005/8/layout/orgChart1"/>
    <dgm:cxn modelId="{2808BFF4-BE1F-42BB-873B-FBC886916BA4}" type="presParOf" srcId="{13420C24-A173-4E00-A999-0DFF79B030C7}" destId="{D694E8AE-A681-4282-B718-9E621539AE49}" srcOrd="1" destOrd="0" presId="urn:microsoft.com/office/officeart/2005/8/layout/orgChart1"/>
    <dgm:cxn modelId="{833A17A8-6353-4F1B-9AE6-CF2527FE6C84}" type="presParOf" srcId="{BCD8DFBC-CBAA-467D-B1D9-0ADC12909230}" destId="{9445F4AE-B7E3-420A-A2C6-B1447C4DFFEC}" srcOrd="1" destOrd="0" presId="urn:microsoft.com/office/officeart/2005/8/layout/orgChart1"/>
    <dgm:cxn modelId="{9CB8AA49-9EEA-492E-A653-1F13862A190E}" type="presParOf" srcId="{9445F4AE-B7E3-420A-A2C6-B1447C4DFFEC}" destId="{074C4240-2B37-4447-8E79-94802A8EF991}" srcOrd="0" destOrd="0" presId="urn:microsoft.com/office/officeart/2005/8/layout/orgChart1"/>
    <dgm:cxn modelId="{27A4F00C-89C9-4184-BB57-1165F57E67C0}" type="presParOf" srcId="{9445F4AE-B7E3-420A-A2C6-B1447C4DFFEC}" destId="{99260FC3-5CDE-4BB2-806E-C45F91CE9557}" srcOrd="1" destOrd="0" presId="urn:microsoft.com/office/officeart/2005/8/layout/orgChart1"/>
    <dgm:cxn modelId="{AEA5C6AE-BEB1-43E7-B92A-8210BB453B3A}" type="presParOf" srcId="{99260FC3-5CDE-4BB2-806E-C45F91CE9557}" destId="{97315E77-9156-4859-91E6-DE69AF52AB1F}" srcOrd="0" destOrd="0" presId="urn:microsoft.com/office/officeart/2005/8/layout/orgChart1"/>
    <dgm:cxn modelId="{ABBD84EA-C78F-4144-8C8B-4880C8240946}" type="presParOf" srcId="{97315E77-9156-4859-91E6-DE69AF52AB1F}" destId="{7BC78296-19A7-4EF6-B8CE-B9D5BC57CD7B}" srcOrd="0" destOrd="0" presId="urn:microsoft.com/office/officeart/2005/8/layout/orgChart1"/>
    <dgm:cxn modelId="{D13748F4-E89E-4752-96AC-C97865D01881}" type="presParOf" srcId="{97315E77-9156-4859-91E6-DE69AF52AB1F}" destId="{0BFD70E4-5122-4436-8BB9-0F5D5ED5F55D}" srcOrd="1" destOrd="0" presId="urn:microsoft.com/office/officeart/2005/8/layout/orgChart1"/>
    <dgm:cxn modelId="{BD48BC82-D463-474D-AB9D-8696A6E57DED}" type="presParOf" srcId="{99260FC3-5CDE-4BB2-806E-C45F91CE9557}" destId="{3BD7FDB0-5400-41F4-B616-2C5CBC9B919C}" srcOrd="1" destOrd="0" presId="urn:microsoft.com/office/officeart/2005/8/layout/orgChart1"/>
    <dgm:cxn modelId="{0A64E916-3183-4229-92D1-C3B9886D9269}" type="presParOf" srcId="{99260FC3-5CDE-4BB2-806E-C45F91CE9557}" destId="{2B897FB1-D631-4C88-B6F9-C2306CE3F9B3}" srcOrd="2" destOrd="0" presId="urn:microsoft.com/office/officeart/2005/8/layout/orgChart1"/>
    <dgm:cxn modelId="{7CE9A401-EF67-45C7-8653-646876615461}" type="presParOf" srcId="{9445F4AE-B7E3-420A-A2C6-B1447C4DFFEC}" destId="{22E0B629-810E-4B56-9DA7-4E1258D6E884}" srcOrd="2" destOrd="0" presId="urn:microsoft.com/office/officeart/2005/8/layout/orgChart1"/>
    <dgm:cxn modelId="{C007F8B4-DA80-4AB6-8300-926A88376641}" type="presParOf" srcId="{9445F4AE-B7E3-420A-A2C6-B1447C4DFFEC}" destId="{928DF36C-4F0F-4F67-B4AE-16DEB3DB0152}" srcOrd="3" destOrd="0" presId="urn:microsoft.com/office/officeart/2005/8/layout/orgChart1"/>
    <dgm:cxn modelId="{0CAD101E-C2A9-4ACD-B45A-4933A386C592}" type="presParOf" srcId="{928DF36C-4F0F-4F67-B4AE-16DEB3DB0152}" destId="{29721FF2-203A-45E7-9BB2-8BE41FF5A923}" srcOrd="0" destOrd="0" presId="urn:microsoft.com/office/officeart/2005/8/layout/orgChart1"/>
    <dgm:cxn modelId="{103C7DC8-93B6-4A3B-8F74-F73C1B7A6616}" type="presParOf" srcId="{29721FF2-203A-45E7-9BB2-8BE41FF5A923}" destId="{150D896D-CFD3-4030-9D9A-5F2F3438714F}" srcOrd="0" destOrd="0" presId="urn:microsoft.com/office/officeart/2005/8/layout/orgChart1"/>
    <dgm:cxn modelId="{47071BF9-9F8D-49A7-8FFA-6CD99F8ABFFA}" type="presParOf" srcId="{29721FF2-203A-45E7-9BB2-8BE41FF5A923}" destId="{403E4FDB-9A4F-4985-B7CA-DE57DC0107F1}" srcOrd="1" destOrd="0" presId="urn:microsoft.com/office/officeart/2005/8/layout/orgChart1"/>
    <dgm:cxn modelId="{E8D58A14-6176-4788-B6D3-8524164B0604}" type="presParOf" srcId="{928DF36C-4F0F-4F67-B4AE-16DEB3DB0152}" destId="{014AF2D6-2534-4EEA-8DB3-341698DEA4F8}" srcOrd="1" destOrd="0" presId="urn:microsoft.com/office/officeart/2005/8/layout/orgChart1"/>
    <dgm:cxn modelId="{80FBDA1F-523E-43B0-9D5F-A26DEE41292F}" type="presParOf" srcId="{928DF36C-4F0F-4F67-B4AE-16DEB3DB0152}" destId="{C16234F3-1852-477A-A5C6-0F1C1D38DD84}" srcOrd="2" destOrd="0" presId="urn:microsoft.com/office/officeart/2005/8/layout/orgChart1"/>
    <dgm:cxn modelId="{2DC3DF19-B97B-410E-B623-3CDE9EE72522}" type="presParOf" srcId="{BCD8DFBC-CBAA-467D-B1D9-0ADC12909230}" destId="{CCAF53C4-1F14-4088-818D-2214871FB42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0B629-810E-4B56-9DA7-4E1258D6E884}">
      <dsp:nvSpPr>
        <dsp:cNvPr id="0" name=""/>
        <dsp:cNvSpPr/>
      </dsp:nvSpPr>
      <dsp:spPr>
        <a:xfrm>
          <a:off x="2672853" y="1641996"/>
          <a:ext cx="1462711" cy="507718"/>
        </a:xfrm>
        <a:custGeom>
          <a:avLst/>
          <a:gdLst/>
          <a:ahLst/>
          <a:cxnLst/>
          <a:rect l="0" t="0" r="0" b="0"/>
          <a:pathLst>
            <a:path>
              <a:moveTo>
                <a:pt x="0" y="0"/>
              </a:moveTo>
              <a:lnTo>
                <a:pt x="0" y="253859"/>
              </a:lnTo>
              <a:lnTo>
                <a:pt x="1462711" y="253859"/>
              </a:lnTo>
              <a:lnTo>
                <a:pt x="1462711" y="507718"/>
              </a:lnTo>
            </a:path>
          </a:pathLst>
        </a:custGeom>
        <a:noFill/>
        <a:ln w="190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74C4240-2B37-4447-8E79-94802A8EF991}">
      <dsp:nvSpPr>
        <dsp:cNvPr id="0" name=""/>
        <dsp:cNvSpPr/>
      </dsp:nvSpPr>
      <dsp:spPr>
        <a:xfrm>
          <a:off x="1210141" y="1641996"/>
          <a:ext cx="1462711" cy="507718"/>
        </a:xfrm>
        <a:custGeom>
          <a:avLst/>
          <a:gdLst/>
          <a:ahLst/>
          <a:cxnLst/>
          <a:rect l="0" t="0" r="0" b="0"/>
          <a:pathLst>
            <a:path>
              <a:moveTo>
                <a:pt x="1462711" y="0"/>
              </a:moveTo>
              <a:lnTo>
                <a:pt x="1462711" y="253859"/>
              </a:lnTo>
              <a:lnTo>
                <a:pt x="0" y="253859"/>
              </a:lnTo>
              <a:lnTo>
                <a:pt x="0" y="507718"/>
              </a:lnTo>
            </a:path>
          </a:pathLst>
        </a:custGeom>
        <a:noFill/>
        <a:ln w="190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3FCEF74-02E8-4597-8B0B-A5D0BA834441}">
      <dsp:nvSpPr>
        <dsp:cNvPr id="0" name=""/>
        <dsp:cNvSpPr/>
      </dsp:nvSpPr>
      <dsp:spPr>
        <a:xfrm>
          <a:off x="1464000" y="433144"/>
          <a:ext cx="2417705" cy="1208852"/>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RAM</a:t>
          </a:r>
        </a:p>
      </dsp:txBody>
      <dsp:txXfrm>
        <a:off x="1464000" y="433144"/>
        <a:ext cx="2417705" cy="1208852"/>
      </dsp:txXfrm>
    </dsp:sp>
    <dsp:sp modelId="{7BC78296-19A7-4EF6-B8CE-B9D5BC57CD7B}">
      <dsp:nvSpPr>
        <dsp:cNvPr id="0" name=""/>
        <dsp:cNvSpPr/>
      </dsp:nvSpPr>
      <dsp:spPr>
        <a:xfrm>
          <a:off x="1288" y="2149715"/>
          <a:ext cx="2417705" cy="1208852"/>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SRAM</a:t>
          </a:r>
        </a:p>
      </dsp:txBody>
      <dsp:txXfrm>
        <a:off x="1288" y="2149715"/>
        <a:ext cx="2417705" cy="1208852"/>
      </dsp:txXfrm>
    </dsp:sp>
    <dsp:sp modelId="{150D896D-CFD3-4030-9D9A-5F2F3438714F}">
      <dsp:nvSpPr>
        <dsp:cNvPr id="0" name=""/>
        <dsp:cNvSpPr/>
      </dsp:nvSpPr>
      <dsp:spPr>
        <a:xfrm>
          <a:off x="2926712" y="2149715"/>
          <a:ext cx="2417705" cy="1208852"/>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DRAM</a:t>
          </a:r>
        </a:p>
      </dsp:txBody>
      <dsp:txXfrm>
        <a:off x="2926712" y="2149715"/>
        <a:ext cx="2417705" cy="12088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7C8D49-082D-42EE-BAA4-2001E39F033A}" type="datetimeFigureOut">
              <a:rPr lang="en-US" smtClean="0"/>
              <a:t>14-Aug-25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861DEB-3E95-4760-AC9A-9549F20E02CD}" type="slidenum">
              <a:rPr lang="en-US" smtClean="0"/>
              <a:t>‹#›</a:t>
            </a:fld>
            <a:endParaRPr lang="en-US"/>
          </a:p>
        </p:txBody>
      </p:sp>
    </p:spTree>
    <p:extLst>
      <p:ext uri="{BB962C8B-B14F-4D97-AF65-F5344CB8AC3E}">
        <p14:creationId xmlns:p14="http://schemas.microsoft.com/office/powerpoint/2010/main" val="1034053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67218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246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0375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932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7100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0915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85933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40194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6412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9EC18-1818-6E9B-DBF2-BCEA1CC398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AD2010-61FA-D5C2-F1A2-843AE5312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CB1F6B-6CC8-16E2-A598-B414F3AD2884}"/>
              </a:ext>
            </a:extLst>
          </p:cNvPr>
          <p:cNvSpPr>
            <a:spLocks noGrp="1"/>
          </p:cNvSpPr>
          <p:nvPr>
            <p:ph type="dt" sz="half" idx="10"/>
          </p:nvPr>
        </p:nvSpPr>
        <p:spPr/>
        <p:txBody>
          <a:bodyPr/>
          <a:lstStyle/>
          <a:p>
            <a:fld id="{A89080AD-F99F-4C95-861F-A641205E40F4}" type="datetimeFigureOut">
              <a:rPr lang="en-US" smtClean="0"/>
              <a:t>14-Aug-25</a:t>
            </a:fld>
            <a:endParaRPr lang="en-US"/>
          </a:p>
        </p:txBody>
      </p:sp>
      <p:sp>
        <p:nvSpPr>
          <p:cNvPr id="5" name="Footer Placeholder 4">
            <a:extLst>
              <a:ext uri="{FF2B5EF4-FFF2-40B4-BE49-F238E27FC236}">
                <a16:creationId xmlns:a16="http://schemas.microsoft.com/office/drawing/2014/main" id="{9448E970-6CC3-0C4A-3DD0-D14C53454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D8E46-5874-1094-C65E-94B02F242ACA}"/>
              </a:ext>
            </a:extLst>
          </p:cNvPr>
          <p:cNvSpPr>
            <a:spLocks noGrp="1"/>
          </p:cNvSpPr>
          <p:nvPr>
            <p:ph type="sldNum" sz="quarter" idx="12"/>
          </p:nvPr>
        </p:nvSpPr>
        <p:spPr/>
        <p:txBody>
          <a:bodyPr/>
          <a:lstStyle/>
          <a:p>
            <a:fld id="{948FE6C7-8063-4596-8FAE-108FA10B0D57}" type="slidenum">
              <a:rPr lang="en-US" smtClean="0"/>
              <a:t>‹#›</a:t>
            </a:fld>
            <a:endParaRPr lang="en-US"/>
          </a:p>
        </p:txBody>
      </p:sp>
    </p:spTree>
    <p:extLst>
      <p:ext uri="{BB962C8B-B14F-4D97-AF65-F5344CB8AC3E}">
        <p14:creationId xmlns:p14="http://schemas.microsoft.com/office/powerpoint/2010/main" val="932925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459AE-22EF-98E4-FCB1-D42664CFBA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5379B8-798E-ACB7-8B57-579D28B85E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DF16B-2F8C-CF91-493A-1A0B0F5CA375}"/>
              </a:ext>
            </a:extLst>
          </p:cNvPr>
          <p:cNvSpPr>
            <a:spLocks noGrp="1"/>
          </p:cNvSpPr>
          <p:nvPr>
            <p:ph type="dt" sz="half" idx="10"/>
          </p:nvPr>
        </p:nvSpPr>
        <p:spPr/>
        <p:txBody>
          <a:bodyPr/>
          <a:lstStyle/>
          <a:p>
            <a:fld id="{A89080AD-F99F-4C95-861F-A641205E40F4}" type="datetimeFigureOut">
              <a:rPr lang="en-US" smtClean="0"/>
              <a:t>14-Aug-25</a:t>
            </a:fld>
            <a:endParaRPr lang="en-US"/>
          </a:p>
        </p:txBody>
      </p:sp>
      <p:sp>
        <p:nvSpPr>
          <p:cNvPr id="5" name="Footer Placeholder 4">
            <a:extLst>
              <a:ext uri="{FF2B5EF4-FFF2-40B4-BE49-F238E27FC236}">
                <a16:creationId xmlns:a16="http://schemas.microsoft.com/office/drawing/2014/main" id="{16EE276E-0856-EF32-D87D-CCD3B349D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3413-B2E6-1A3D-9490-EBEC8F7A309D}"/>
              </a:ext>
            </a:extLst>
          </p:cNvPr>
          <p:cNvSpPr>
            <a:spLocks noGrp="1"/>
          </p:cNvSpPr>
          <p:nvPr>
            <p:ph type="sldNum" sz="quarter" idx="12"/>
          </p:nvPr>
        </p:nvSpPr>
        <p:spPr/>
        <p:txBody>
          <a:bodyPr/>
          <a:lstStyle/>
          <a:p>
            <a:fld id="{948FE6C7-8063-4596-8FAE-108FA10B0D57}" type="slidenum">
              <a:rPr lang="en-US" smtClean="0"/>
              <a:t>‹#›</a:t>
            </a:fld>
            <a:endParaRPr lang="en-US"/>
          </a:p>
        </p:txBody>
      </p:sp>
    </p:spTree>
    <p:extLst>
      <p:ext uri="{BB962C8B-B14F-4D97-AF65-F5344CB8AC3E}">
        <p14:creationId xmlns:p14="http://schemas.microsoft.com/office/powerpoint/2010/main" val="194353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E21225-54DC-5853-972A-E1F73ACB88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A34CB7-2CBF-A42D-4569-B46982F85B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92D83-25A2-574C-5A8C-E2D07A376E37}"/>
              </a:ext>
            </a:extLst>
          </p:cNvPr>
          <p:cNvSpPr>
            <a:spLocks noGrp="1"/>
          </p:cNvSpPr>
          <p:nvPr>
            <p:ph type="dt" sz="half" idx="10"/>
          </p:nvPr>
        </p:nvSpPr>
        <p:spPr/>
        <p:txBody>
          <a:bodyPr/>
          <a:lstStyle/>
          <a:p>
            <a:fld id="{A89080AD-F99F-4C95-861F-A641205E40F4}" type="datetimeFigureOut">
              <a:rPr lang="en-US" smtClean="0"/>
              <a:t>14-Aug-25</a:t>
            </a:fld>
            <a:endParaRPr lang="en-US"/>
          </a:p>
        </p:txBody>
      </p:sp>
      <p:sp>
        <p:nvSpPr>
          <p:cNvPr id="5" name="Footer Placeholder 4">
            <a:extLst>
              <a:ext uri="{FF2B5EF4-FFF2-40B4-BE49-F238E27FC236}">
                <a16:creationId xmlns:a16="http://schemas.microsoft.com/office/drawing/2014/main" id="{B1DB26E9-C636-0F83-108C-ADBBB324B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6AE3D-38D1-F62B-F3BE-83585773BD2C}"/>
              </a:ext>
            </a:extLst>
          </p:cNvPr>
          <p:cNvSpPr>
            <a:spLocks noGrp="1"/>
          </p:cNvSpPr>
          <p:nvPr>
            <p:ph type="sldNum" sz="quarter" idx="12"/>
          </p:nvPr>
        </p:nvSpPr>
        <p:spPr/>
        <p:txBody>
          <a:bodyPr/>
          <a:lstStyle/>
          <a:p>
            <a:fld id="{948FE6C7-8063-4596-8FAE-108FA10B0D57}" type="slidenum">
              <a:rPr lang="en-US" smtClean="0"/>
              <a:t>‹#›</a:t>
            </a:fld>
            <a:endParaRPr lang="en-US"/>
          </a:p>
        </p:txBody>
      </p:sp>
    </p:spTree>
    <p:extLst>
      <p:ext uri="{BB962C8B-B14F-4D97-AF65-F5344CB8AC3E}">
        <p14:creationId xmlns:p14="http://schemas.microsoft.com/office/powerpoint/2010/main" val="387371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8298-FA4E-2F57-8ED0-F4C5BA622A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96B4FA-F851-82B6-0344-6E4CB65E7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E2B0BC-74E1-3818-D514-DD9E8AA9E368}"/>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E6BD184B-456B-D6C7-3FEA-AAEE92260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FD4E19-62A9-8A2B-7FA1-BB9002E0F37B}"/>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995556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4B3D-E012-1F8B-EE00-53A46E528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97EA2B-151F-F261-26B5-C57912E4D3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F0111-AE94-C51A-C1CF-557FDDF2682F}"/>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9CC476C8-3827-30C1-4A54-E0970719E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A936F-B5B6-FF4A-8C4B-912F78932C3E}"/>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3032820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CFC7-0B47-6132-DB5E-565ACCD226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EE62F7-1312-1B55-82A5-24FEA57755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CBEB6-1C25-7B8D-9747-6D709FF3EBED}"/>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D3B4A11F-9E2C-6DC8-000A-F6A3264DDC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72B51-6A5F-09BE-529B-CE04A0A2037A}"/>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404843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DAAC9-7B96-8EEE-D684-C645A11DF9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EA2AB-CE33-E051-B768-7D9C6FFD7B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170139-89FD-CF5A-02FF-287581CBA8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0FD980-F1DD-EB56-1F9D-263D4307F895}"/>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6" name="Footer Placeholder 5">
            <a:extLst>
              <a:ext uri="{FF2B5EF4-FFF2-40B4-BE49-F238E27FC236}">
                <a16:creationId xmlns:a16="http://schemas.microsoft.com/office/drawing/2014/main" id="{C363DB7D-4B7F-8C04-A186-7A0E811E2B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2F5B3-8D91-EC03-06CD-23077831418B}"/>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374095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CF00-C30E-FC26-75BA-B0B4B0F7A3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CCA8C5-438D-D6ED-7020-6A7B8C70AD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D098E3-0DB2-82FC-B80C-3B9AE4EDEB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86AFE4-202C-9BEA-AE09-ABA0385B7E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1136B7-D9D1-658E-295C-798711CFDC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3958F9-8B75-A223-3C8F-2B584F74C4E5}"/>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8" name="Footer Placeholder 7">
            <a:extLst>
              <a:ext uri="{FF2B5EF4-FFF2-40B4-BE49-F238E27FC236}">
                <a16:creationId xmlns:a16="http://schemas.microsoft.com/office/drawing/2014/main" id="{6FADFA4F-EF37-9AD6-76ED-3193BD07BD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F414B0-D902-9916-5A62-4D0096F95EF4}"/>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736454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9E72-AF02-63AB-DC20-B2AA6E9D77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5DA22F-6B94-16E0-49D2-DD4C61434238}"/>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4" name="Footer Placeholder 3">
            <a:extLst>
              <a:ext uri="{FF2B5EF4-FFF2-40B4-BE49-F238E27FC236}">
                <a16:creationId xmlns:a16="http://schemas.microsoft.com/office/drawing/2014/main" id="{357EF3A7-6589-B1BB-5EA9-8706C704D0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9CD158-1CA9-8423-5E3C-1ABF47595B40}"/>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51739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BF029-94E0-457F-1E4B-E6CA8A4C8139}"/>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3" name="Footer Placeholder 2">
            <a:extLst>
              <a:ext uri="{FF2B5EF4-FFF2-40B4-BE49-F238E27FC236}">
                <a16:creationId xmlns:a16="http://schemas.microsoft.com/office/drawing/2014/main" id="{A87AA041-D6BD-7B05-7DD9-240728B89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A66082-885E-EBC6-F35F-E2D0927134EF}"/>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691125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3815-7B73-017D-CEAB-4D1A018FBB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83CA66-4F8A-8E15-9746-B9E8FEB865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B4D01C-58AC-5478-1DB5-6034D1D37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695C54-5824-2AF1-D1A2-5C1D5C1BE76A}"/>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6" name="Footer Placeholder 5">
            <a:extLst>
              <a:ext uri="{FF2B5EF4-FFF2-40B4-BE49-F238E27FC236}">
                <a16:creationId xmlns:a16="http://schemas.microsoft.com/office/drawing/2014/main" id="{772379AB-11F8-EB30-5FF8-1CF672F32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9DBD1B-B4CD-94AC-0912-16DE0DF41489}"/>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163522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412D-8E5B-5AF1-44D2-680C83499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463725-0E21-FE26-2214-2E329A3B95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CA0D5-A12A-B567-7179-DF617545C3BE}"/>
              </a:ext>
            </a:extLst>
          </p:cNvPr>
          <p:cNvSpPr>
            <a:spLocks noGrp="1"/>
          </p:cNvSpPr>
          <p:nvPr>
            <p:ph type="dt" sz="half" idx="10"/>
          </p:nvPr>
        </p:nvSpPr>
        <p:spPr/>
        <p:txBody>
          <a:bodyPr/>
          <a:lstStyle/>
          <a:p>
            <a:fld id="{A89080AD-F99F-4C95-861F-A641205E40F4}" type="datetimeFigureOut">
              <a:rPr lang="en-US" smtClean="0"/>
              <a:t>14-Aug-25</a:t>
            </a:fld>
            <a:endParaRPr lang="en-US"/>
          </a:p>
        </p:txBody>
      </p:sp>
      <p:sp>
        <p:nvSpPr>
          <p:cNvPr id="5" name="Footer Placeholder 4">
            <a:extLst>
              <a:ext uri="{FF2B5EF4-FFF2-40B4-BE49-F238E27FC236}">
                <a16:creationId xmlns:a16="http://schemas.microsoft.com/office/drawing/2014/main" id="{B92ED522-5599-9B44-D530-4B9FBA7B3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0D095-3A2F-050E-F695-F1122A8CF3E7}"/>
              </a:ext>
            </a:extLst>
          </p:cNvPr>
          <p:cNvSpPr>
            <a:spLocks noGrp="1"/>
          </p:cNvSpPr>
          <p:nvPr>
            <p:ph type="sldNum" sz="quarter" idx="12"/>
          </p:nvPr>
        </p:nvSpPr>
        <p:spPr/>
        <p:txBody>
          <a:bodyPr/>
          <a:lstStyle/>
          <a:p>
            <a:fld id="{948FE6C7-8063-4596-8FAE-108FA10B0D57}" type="slidenum">
              <a:rPr lang="en-US" smtClean="0"/>
              <a:t>‹#›</a:t>
            </a:fld>
            <a:endParaRPr lang="en-US"/>
          </a:p>
        </p:txBody>
      </p:sp>
    </p:spTree>
    <p:extLst>
      <p:ext uri="{BB962C8B-B14F-4D97-AF65-F5344CB8AC3E}">
        <p14:creationId xmlns:p14="http://schemas.microsoft.com/office/powerpoint/2010/main" val="1381256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1B37-1893-77E5-F52D-E1B124062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9A1EF3-326E-8B26-5580-BB5BBDE4DE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3184DA-05D8-315B-D6B5-FB00E4868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4EE718-CF62-75BE-CA0E-0C89946D8F62}"/>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6" name="Footer Placeholder 5">
            <a:extLst>
              <a:ext uri="{FF2B5EF4-FFF2-40B4-BE49-F238E27FC236}">
                <a16:creationId xmlns:a16="http://schemas.microsoft.com/office/drawing/2014/main" id="{FB774F70-40EB-F60C-94CE-73D950065D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A74C15-6210-8E12-7AFE-8181AAA1D044}"/>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7268555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A76C-B44C-B7A5-6FF6-192670914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44BD66-858C-EED8-0362-1A073065BF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755F5-423F-E987-663A-B16F8B823782}"/>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E12AD4C6-7881-BB27-E2BF-107B1CECC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91670-A2A0-01DB-FFFD-C3B7171C63AC}"/>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7046004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66F070-FFE6-B7A0-88D8-8351F759F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FD5D5F-E0CD-5C8F-EB87-128241B26E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24CD-8223-AA9F-F83D-40DD643766F9}"/>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EFC19BFE-64CC-AF9E-D213-2371AD243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BA9AD-6BA4-ECDD-D753-DFB880C69506}"/>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298264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0AE6-B8BD-672C-FF3B-3DD599FF99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55BACC-71CC-3301-0190-7E5A43E0CC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41ECF1-D57A-1F43-21AE-76C153AED23D}"/>
              </a:ext>
            </a:extLst>
          </p:cNvPr>
          <p:cNvSpPr>
            <a:spLocks noGrp="1"/>
          </p:cNvSpPr>
          <p:nvPr>
            <p:ph type="dt" sz="half" idx="10"/>
          </p:nvPr>
        </p:nvSpPr>
        <p:spPr/>
        <p:txBody>
          <a:bodyPr/>
          <a:lstStyle/>
          <a:p>
            <a:fld id="{A89080AD-F99F-4C95-861F-A641205E40F4}" type="datetimeFigureOut">
              <a:rPr lang="en-US" smtClean="0"/>
              <a:t>14-Aug-25</a:t>
            </a:fld>
            <a:endParaRPr lang="en-US"/>
          </a:p>
        </p:txBody>
      </p:sp>
      <p:sp>
        <p:nvSpPr>
          <p:cNvPr id="5" name="Footer Placeholder 4">
            <a:extLst>
              <a:ext uri="{FF2B5EF4-FFF2-40B4-BE49-F238E27FC236}">
                <a16:creationId xmlns:a16="http://schemas.microsoft.com/office/drawing/2014/main" id="{3DFF292A-8035-2332-4227-804B00E5C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CCE92-14E2-2CA4-8F90-4E42EC21C384}"/>
              </a:ext>
            </a:extLst>
          </p:cNvPr>
          <p:cNvSpPr>
            <a:spLocks noGrp="1"/>
          </p:cNvSpPr>
          <p:nvPr>
            <p:ph type="sldNum" sz="quarter" idx="12"/>
          </p:nvPr>
        </p:nvSpPr>
        <p:spPr/>
        <p:txBody>
          <a:bodyPr/>
          <a:lstStyle/>
          <a:p>
            <a:fld id="{948FE6C7-8063-4596-8FAE-108FA10B0D57}" type="slidenum">
              <a:rPr lang="en-US" smtClean="0"/>
              <a:t>‹#›</a:t>
            </a:fld>
            <a:endParaRPr lang="en-US"/>
          </a:p>
        </p:txBody>
      </p:sp>
    </p:spTree>
    <p:extLst>
      <p:ext uri="{BB962C8B-B14F-4D97-AF65-F5344CB8AC3E}">
        <p14:creationId xmlns:p14="http://schemas.microsoft.com/office/powerpoint/2010/main" val="2800672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1FE0A-A886-0966-9661-2F10B9D7A8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F96AA8-AA71-8AF5-2059-D4B202A39B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CB602D-777B-C72D-0C6D-B5F47CEAD1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C1B398-F74A-25D0-7148-6A873FB5C2F1}"/>
              </a:ext>
            </a:extLst>
          </p:cNvPr>
          <p:cNvSpPr>
            <a:spLocks noGrp="1"/>
          </p:cNvSpPr>
          <p:nvPr>
            <p:ph type="dt" sz="half" idx="10"/>
          </p:nvPr>
        </p:nvSpPr>
        <p:spPr/>
        <p:txBody>
          <a:bodyPr/>
          <a:lstStyle/>
          <a:p>
            <a:fld id="{A89080AD-F99F-4C95-861F-A641205E40F4}" type="datetimeFigureOut">
              <a:rPr lang="en-US" smtClean="0"/>
              <a:t>14-Aug-25</a:t>
            </a:fld>
            <a:endParaRPr lang="en-US"/>
          </a:p>
        </p:txBody>
      </p:sp>
      <p:sp>
        <p:nvSpPr>
          <p:cNvPr id="6" name="Footer Placeholder 5">
            <a:extLst>
              <a:ext uri="{FF2B5EF4-FFF2-40B4-BE49-F238E27FC236}">
                <a16:creationId xmlns:a16="http://schemas.microsoft.com/office/drawing/2014/main" id="{030CC63B-138E-1944-C181-84C9B246E4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E78384-BECB-105B-6C23-7D760A8BA865}"/>
              </a:ext>
            </a:extLst>
          </p:cNvPr>
          <p:cNvSpPr>
            <a:spLocks noGrp="1"/>
          </p:cNvSpPr>
          <p:nvPr>
            <p:ph type="sldNum" sz="quarter" idx="12"/>
          </p:nvPr>
        </p:nvSpPr>
        <p:spPr/>
        <p:txBody>
          <a:bodyPr/>
          <a:lstStyle/>
          <a:p>
            <a:fld id="{948FE6C7-8063-4596-8FAE-108FA10B0D57}" type="slidenum">
              <a:rPr lang="en-US" smtClean="0"/>
              <a:t>‹#›</a:t>
            </a:fld>
            <a:endParaRPr lang="en-US"/>
          </a:p>
        </p:txBody>
      </p:sp>
    </p:spTree>
    <p:extLst>
      <p:ext uri="{BB962C8B-B14F-4D97-AF65-F5344CB8AC3E}">
        <p14:creationId xmlns:p14="http://schemas.microsoft.com/office/powerpoint/2010/main" val="78709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28764-4395-06DE-4FF7-4A50686DCD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2F19AD-F6F7-D9CD-2F77-60391869C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B9045F-C28A-CBEB-316D-6401553A66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A5896-1CE4-9DC8-6902-380B2D872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3F396D-0F2B-7F97-45F5-BBF31A20CD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9502FB-11B6-8EC0-1C72-DBC61C9CF7A1}"/>
              </a:ext>
            </a:extLst>
          </p:cNvPr>
          <p:cNvSpPr>
            <a:spLocks noGrp="1"/>
          </p:cNvSpPr>
          <p:nvPr>
            <p:ph type="dt" sz="half" idx="10"/>
          </p:nvPr>
        </p:nvSpPr>
        <p:spPr/>
        <p:txBody>
          <a:bodyPr/>
          <a:lstStyle/>
          <a:p>
            <a:fld id="{A89080AD-F99F-4C95-861F-A641205E40F4}" type="datetimeFigureOut">
              <a:rPr lang="en-US" smtClean="0"/>
              <a:t>14-Aug-25</a:t>
            </a:fld>
            <a:endParaRPr lang="en-US"/>
          </a:p>
        </p:txBody>
      </p:sp>
      <p:sp>
        <p:nvSpPr>
          <p:cNvPr id="8" name="Footer Placeholder 7">
            <a:extLst>
              <a:ext uri="{FF2B5EF4-FFF2-40B4-BE49-F238E27FC236}">
                <a16:creationId xmlns:a16="http://schemas.microsoft.com/office/drawing/2014/main" id="{65E60B19-9AE5-C9C4-5C47-1925247286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40A629-C1D2-8AAF-EB63-FB0613895399}"/>
              </a:ext>
            </a:extLst>
          </p:cNvPr>
          <p:cNvSpPr>
            <a:spLocks noGrp="1"/>
          </p:cNvSpPr>
          <p:nvPr>
            <p:ph type="sldNum" sz="quarter" idx="12"/>
          </p:nvPr>
        </p:nvSpPr>
        <p:spPr/>
        <p:txBody>
          <a:bodyPr/>
          <a:lstStyle/>
          <a:p>
            <a:fld id="{948FE6C7-8063-4596-8FAE-108FA10B0D57}" type="slidenum">
              <a:rPr lang="en-US" smtClean="0"/>
              <a:t>‹#›</a:t>
            </a:fld>
            <a:endParaRPr lang="en-US"/>
          </a:p>
        </p:txBody>
      </p:sp>
    </p:spTree>
    <p:extLst>
      <p:ext uri="{BB962C8B-B14F-4D97-AF65-F5344CB8AC3E}">
        <p14:creationId xmlns:p14="http://schemas.microsoft.com/office/powerpoint/2010/main" val="3951687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0CD5-FD8B-0F42-4AE4-ADEA3209C3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093960-32D3-1759-23EA-18A82ED561B7}"/>
              </a:ext>
            </a:extLst>
          </p:cNvPr>
          <p:cNvSpPr>
            <a:spLocks noGrp="1"/>
          </p:cNvSpPr>
          <p:nvPr>
            <p:ph type="dt" sz="half" idx="10"/>
          </p:nvPr>
        </p:nvSpPr>
        <p:spPr/>
        <p:txBody>
          <a:bodyPr/>
          <a:lstStyle/>
          <a:p>
            <a:fld id="{A89080AD-F99F-4C95-861F-A641205E40F4}" type="datetimeFigureOut">
              <a:rPr lang="en-US" smtClean="0"/>
              <a:t>14-Aug-25</a:t>
            </a:fld>
            <a:endParaRPr lang="en-US"/>
          </a:p>
        </p:txBody>
      </p:sp>
      <p:sp>
        <p:nvSpPr>
          <p:cNvPr id="4" name="Footer Placeholder 3">
            <a:extLst>
              <a:ext uri="{FF2B5EF4-FFF2-40B4-BE49-F238E27FC236}">
                <a16:creationId xmlns:a16="http://schemas.microsoft.com/office/drawing/2014/main" id="{112DD611-5CFC-F308-E28D-062EFA5E30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4C3BF9-057A-25AB-EBEA-2A0547EA8811}"/>
              </a:ext>
            </a:extLst>
          </p:cNvPr>
          <p:cNvSpPr>
            <a:spLocks noGrp="1"/>
          </p:cNvSpPr>
          <p:nvPr>
            <p:ph type="sldNum" sz="quarter" idx="12"/>
          </p:nvPr>
        </p:nvSpPr>
        <p:spPr/>
        <p:txBody>
          <a:bodyPr/>
          <a:lstStyle/>
          <a:p>
            <a:fld id="{948FE6C7-8063-4596-8FAE-108FA10B0D57}" type="slidenum">
              <a:rPr lang="en-US" smtClean="0"/>
              <a:t>‹#›</a:t>
            </a:fld>
            <a:endParaRPr lang="en-US"/>
          </a:p>
        </p:txBody>
      </p:sp>
    </p:spTree>
    <p:extLst>
      <p:ext uri="{BB962C8B-B14F-4D97-AF65-F5344CB8AC3E}">
        <p14:creationId xmlns:p14="http://schemas.microsoft.com/office/powerpoint/2010/main" val="35505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3C400-96BD-B25A-F9D7-B004C6CB6C16}"/>
              </a:ext>
            </a:extLst>
          </p:cNvPr>
          <p:cNvSpPr>
            <a:spLocks noGrp="1"/>
          </p:cNvSpPr>
          <p:nvPr>
            <p:ph type="dt" sz="half" idx="10"/>
          </p:nvPr>
        </p:nvSpPr>
        <p:spPr/>
        <p:txBody>
          <a:bodyPr/>
          <a:lstStyle/>
          <a:p>
            <a:fld id="{A89080AD-F99F-4C95-861F-A641205E40F4}" type="datetimeFigureOut">
              <a:rPr lang="en-US" smtClean="0"/>
              <a:t>14-Aug-25</a:t>
            </a:fld>
            <a:endParaRPr lang="en-US"/>
          </a:p>
        </p:txBody>
      </p:sp>
      <p:sp>
        <p:nvSpPr>
          <p:cNvPr id="3" name="Footer Placeholder 2">
            <a:extLst>
              <a:ext uri="{FF2B5EF4-FFF2-40B4-BE49-F238E27FC236}">
                <a16:creationId xmlns:a16="http://schemas.microsoft.com/office/drawing/2014/main" id="{D1C7873B-6FEC-8268-93BC-6CF64A11EB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1EDE57-51CD-9707-651B-65B8C330C2B7}"/>
              </a:ext>
            </a:extLst>
          </p:cNvPr>
          <p:cNvSpPr>
            <a:spLocks noGrp="1"/>
          </p:cNvSpPr>
          <p:nvPr>
            <p:ph type="sldNum" sz="quarter" idx="12"/>
          </p:nvPr>
        </p:nvSpPr>
        <p:spPr/>
        <p:txBody>
          <a:bodyPr/>
          <a:lstStyle/>
          <a:p>
            <a:fld id="{948FE6C7-8063-4596-8FAE-108FA10B0D57}" type="slidenum">
              <a:rPr lang="en-US" smtClean="0"/>
              <a:t>‹#›</a:t>
            </a:fld>
            <a:endParaRPr lang="en-US"/>
          </a:p>
        </p:txBody>
      </p:sp>
    </p:spTree>
    <p:extLst>
      <p:ext uri="{BB962C8B-B14F-4D97-AF65-F5344CB8AC3E}">
        <p14:creationId xmlns:p14="http://schemas.microsoft.com/office/powerpoint/2010/main" val="199249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BDBB9-95FB-794E-5412-ACB69888DE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168A40-697E-1CDF-8353-38A6EC8DBE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707B9C-37A5-66B3-01D9-A65F87F4D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C897E5-D658-4D98-4B0E-E504E107FBEE}"/>
              </a:ext>
            </a:extLst>
          </p:cNvPr>
          <p:cNvSpPr>
            <a:spLocks noGrp="1"/>
          </p:cNvSpPr>
          <p:nvPr>
            <p:ph type="dt" sz="half" idx="10"/>
          </p:nvPr>
        </p:nvSpPr>
        <p:spPr/>
        <p:txBody>
          <a:bodyPr/>
          <a:lstStyle/>
          <a:p>
            <a:fld id="{A89080AD-F99F-4C95-861F-A641205E40F4}" type="datetimeFigureOut">
              <a:rPr lang="en-US" smtClean="0"/>
              <a:t>14-Aug-25</a:t>
            </a:fld>
            <a:endParaRPr lang="en-US"/>
          </a:p>
        </p:txBody>
      </p:sp>
      <p:sp>
        <p:nvSpPr>
          <p:cNvPr id="6" name="Footer Placeholder 5">
            <a:extLst>
              <a:ext uri="{FF2B5EF4-FFF2-40B4-BE49-F238E27FC236}">
                <a16:creationId xmlns:a16="http://schemas.microsoft.com/office/drawing/2014/main" id="{303F1A77-0EE6-D722-C0D2-6A63D3FF30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332690-1C30-A60B-7398-A4CDE435E74F}"/>
              </a:ext>
            </a:extLst>
          </p:cNvPr>
          <p:cNvSpPr>
            <a:spLocks noGrp="1"/>
          </p:cNvSpPr>
          <p:nvPr>
            <p:ph type="sldNum" sz="quarter" idx="12"/>
          </p:nvPr>
        </p:nvSpPr>
        <p:spPr/>
        <p:txBody>
          <a:bodyPr/>
          <a:lstStyle/>
          <a:p>
            <a:fld id="{948FE6C7-8063-4596-8FAE-108FA10B0D57}" type="slidenum">
              <a:rPr lang="en-US" smtClean="0"/>
              <a:t>‹#›</a:t>
            </a:fld>
            <a:endParaRPr lang="en-US"/>
          </a:p>
        </p:txBody>
      </p:sp>
    </p:spTree>
    <p:extLst>
      <p:ext uri="{BB962C8B-B14F-4D97-AF65-F5344CB8AC3E}">
        <p14:creationId xmlns:p14="http://schemas.microsoft.com/office/powerpoint/2010/main" val="538561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CDBB-3E14-7C1D-D961-ADF215BA6F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461C05-C7DE-AA44-FCCF-1FD0AF6F8C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7AAA09-FFA5-89DD-7E46-EB4E76DA1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B370A6-4749-D9E5-5ADA-989457BC700D}"/>
              </a:ext>
            </a:extLst>
          </p:cNvPr>
          <p:cNvSpPr>
            <a:spLocks noGrp="1"/>
          </p:cNvSpPr>
          <p:nvPr>
            <p:ph type="dt" sz="half" idx="10"/>
          </p:nvPr>
        </p:nvSpPr>
        <p:spPr/>
        <p:txBody>
          <a:bodyPr/>
          <a:lstStyle/>
          <a:p>
            <a:fld id="{A89080AD-F99F-4C95-861F-A641205E40F4}" type="datetimeFigureOut">
              <a:rPr lang="en-US" smtClean="0"/>
              <a:t>14-Aug-25</a:t>
            </a:fld>
            <a:endParaRPr lang="en-US"/>
          </a:p>
        </p:txBody>
      </p:sp>
      <p:sp>
        <p:nvSpPr>
          <p:cNvPr id="6" name="Footer Placeholder 5">
            <a:extLst>
              <a:ext uri="{FF2B5EF4-FFF2-40B4-BE49-F238E27FC236}">
                <a16:creationId xmlns:a16="http://schemas.microsoft.com/office/drawing/2014/main" id="{03B380A6-E9D2-2D9C-E667-71B4999FD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AC38B9-0DCC-E2A2-7F57-5DE1195B8E80}"/>
              </a:ext>
            </a:extLst>
          </p:cNvPr>
          <p:cNvSpPr>
            <a:spLocks noGrp="1"/>
          </p:cNvSpPr>
          <p:nvPr>
            <p:ph type="sldNum" sz="quarter" idx="12"/>
          </p:nvPr>
        </p:nvSpPr>
        <p:spPr/>
        <p:txBody>
          <a:bodyPr/>
          <a:lstStyle/>
          <a:p>
            <a:fld id="{948FE6C7-8063-4596-8FAE-108FA10B0D57}" type="slidenum">
              <a:rPr lang="en-US" smtClean="0"/>
              <a:t>‹#›</a:t>
            </a:fld>
            <a:endParaRPr lang="en-US"/>
          </a:p>
        </p:txBody>
      </p:sp>
    </p:spTree>
    <p:extLst>
      <p:ext uri="{BB962C8B-B14F-4D97-AF65-F5344CB8AC3E}">
        <p14:creationId xmlns:p14="http://schemas.microsoft.com/office/powerpoint/2010/main" val="2439913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19E252-1BBD-BAA8-50F8-142344FCE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CC619A-B3C3-83DA-82C9-4796BCA5EA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77069-D64B-FA70-D98C-1B32318E2E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9080AD-F99F-4C95-861F-A641205E40F4}" type="datetimeFigureOut">
              <a:rPr lang="en-US" smtClean="0"/>
              <a:t>14-Aug-25</a:t>
            </a:fld>
            <a:endParaRPr lang="en-US"/>
          </a:p>
        </p:txBody>
      </p:sp>
      <p:sp>
        <p:nvSpPr>
          <p:cNvPr id="5" name="Footer Placeholder 4">
            <a:extLst>
              <a:ext uri="{FF2B5EF4-FFF2-40B4-BE49-F238E27FC236}">
                <a16:creationId xmlns:a16="http://schemas.microsoft.com/office/drawing/2014/main" id="{EB9EAE96-2667-6EF8-86BC-B6B6666F9B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8929BD3-D938-0461-8072-F0BE84F82D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8FE6C7-8063-4596-8FAE-108FA10B0D57}" type="slidenum">
              <a:rPr lang="en-US" smtClean="0"/>
              <a:t>‹#›</a:t>
            </a:fld>
            <a:endParaRPr lang="en-US"/>
          </a:p>
        </p:txBody>
      </p:sp>
    </p:spTree>
    <p:extLst>
      <p:ext uri="{BB962C8B-B14F-4D97-AF65-F5344CB8AC3E}">
        <p14:creationId xmlns:p14="http://schemas.microsoft.com/office/powerpoint/2010/main" val="1559955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8BE5C9-F34E-A736-90E3-E1C28FBBB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C1EF-6BE1-BC1A-01C7-20C19EB21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D25FC-DE6E-5172-D9B7-6E4129D9D5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35547543-0421-C552-CC65-98FCCE76AB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3AA4EF1-DCDA-C733-A8C3-5F4E60F3A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C61C98-9ABA-4947-910F-8F074DCB2658}" type="slidenum">
              <a:rPr lang="en-US" smtClean="0"/>
              <a:t>‹#›</a:t>
            </a:fld>
            <a:endParaRPr lang="en-US"/>
          </a:p>
        </p:txBody>
      </p:sp>
    </p:spTree>
    <p:extLst>
      <p:ext uri="{BB962C8B-B14F-4D97-AF65-F5344CB8AC3E}">
        <p14:creationId xmlns:p14="http://schemas.microsoft.com/office/powerpoint/2010/main" val="34215107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en/ram-memory-computer-chips-icon-98420/" TargetMode="External"/><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11.wdp"/></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microsoft.com/office/2007/relationships/hdphoto" Target="../media/hdphoto13.wdp"/></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14.wdp"/></Relationships>
</file>

<file path=ppt/slides/_rels/slide18.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microsoft.com/office/2007/relationships/hdphoto" Target="../media/hdphoto16.wdp"/><Relationship Id="rId5" Type="http://schemas.openxmlformats.org/officeDocument/2006/relationships/image" Target="../media/image32.png"/><Relationship Id="rId4" Type="http://schemas.microsoft.com/office/2007/relationships/hdphoto" Target="../media/hdphoto15.wdp"/></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www.pngall.com/ram-png/download/48291"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8" Type="http://schemas.openxmlformats.org/officeDocument/2006/relationships/hyperlink" Target="https://www.pngall.com/ram-png/download/48322" TargetMode="External"/><Relationship Id="rId3" Type="http://schemas.openxmlformats.org/officeDocument/2006/relationships/image" Target="../media/image6.png"/><Relationship Id="rId7" Type="http://schemas.microsoft.com/office/2007/relationships/hdphoto" Target="../media/hdphoto4.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commons.wikimedia.org/wiki/File:35-desktop-hard-drive.jpg" TargetMode="External"/><Relationship Id="rId10" Type="http://schemas.openxmlformats.org/officeDocument/2006/relationships/hyperlink" Target="https://www.pngall.com/computer-processor-png/" TargetMode="External"/><Relationship Id="rId4" Type="http://schemas.microsoft.com/office/2007/relationships/hdphoto" Target="../media/hdphoto3.wdp"/><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0.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8.wdp"/><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EE3EBB4-33AF-328E-1C2D-ABB3F0F8B884}"/>
              </a:ext>
            </a:extLst>
          </p:cNvPr>
          <p:cNvSpPr>
            <a:spLocks noGrp="1"/>
          </p:cNvSpPr>
          <p:nvPr>
            <p:ph type="title"/>
          </p:nvPr>
        </p:nvSpPr>
        <p:spPr>
          <a:xfrm>
            <a:off x="789708" y="666351"/>
            <a:ext cx="10558405" cy="3044335"/>
          </a:xfrm>
        </p:spPr>
        <p:txBody>
          <a:bodyPr vert="horz" lIns="91440" tIns="45720" rIns="91440" bIns="45720" rtlCol="0" anchor="b">
            <a:normAutofit/>
          </a:bodyPr>
          <a:lstStyle/>
          <a:p>
            <a:pPr algn="ctr"/>
            <a:r>
              <a:rPr lang="en-US" sz="4800" kern="1200">
                <a:solidFill>
                  <a:schemeClr val="bg1"/>
                </a:solidFill>
                <a:latin typeface="+mj-lt"/>
                <a:ea typeface="+mj-ea"/>
                <a:cs typeface="+mj-cs"/>
              </a:rPr>
              <a:t>Foundation of computer science</a:t>
            </a:r>
          </a:p>
        </p:txBody>
      </p:sp>
      <p:sp>
        <p:nvSpPr>
          <p:cNvPr id="3" name="Content Placeholder 2">
            <a:extLst>
              <a:ext uri="{FF2B5EF4-FFF2-40B4-BE49-F238E27FC236}">
                <a16:creationId xmlns:a16="http://schemas.microsoft.com/office/drawing/2014/main" id="{19FA72E0-2DB6-FA30-2D5D-1130EC53B985}"/>
              </a:ext>
            </a:extLst>
          </p:cNvPr>
          <p:cNvSpPr>
            <a:spLocks noGrp="1"/>
          </p:cNvSpPr>
          <p:nvPr>
            <p:ph idx="1"/>
          </p:nvPr>
        </p:nvSpPr>
        <p:spPr>
          <a:xfrm>
            <a:off x="789708" y="3866064"/>
            <a:ext cx="10558405" cy="2234485"/>
          </a:xfrm>
        </p:spPr>
        <p:txBody>
          <a:bodyPr vert="horz" lIns="91440" tIns="45720" rIns="91440" bIns="45720" rtlCol="0" anchor="t">
            <a:normAutofit/>
          </a:bodyPr>
          <a:lstStyle/>
          <a:p>
            <a:pPr marL="0" indent="0" algn="ctr">
              <a:buNone/>
            </a:pPr>
            <a:r>
              <a:rPr lang="en-US" sz="2400" kern="1200">
                <a:solidFill>
                  <a:schemeClr val="bg1"/>
                </a:solidFill>
                <a:latin typeface="+mn-lt"/>
                <a:ea typeface="+mn-ea"/>
                <a:cs typeface="+mn-cs"/>
              </a:rPr>
              <a:t>By : Mohamed Agami</a:t>
            </a:r>
          </a:p>
        </p:txBody>
      </p:sp>
    </p:spTree>
    <p:extLst>
      <p:ext uri="{BB962C8B-B14F-4D97-AF65-F5344CB8AC3E}">
        <p14:creationId xmlns:p14="http://schemas.microsoft.com/office/powerpoint/2010/main" val="3813566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9E774E0E-AEDE-0224-BCF3-8A419D98B0C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655647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B7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6223C38-78C2-28AA-A71F-C2B626C9472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RAM</a:t>
            </a:r>
          </a:p>
        </p:txBody>
      </p:sp>
      <p:pic>
        <p:nvPicPr>
          <p:cNvPr id="5" name="Content Placeholder 4" descr="A green computer chip with silver and grey rectangular objects&#10;&#10;Description automatically generated with medium confidence">
            <a:extLst>
              <a:ext uri="{FF2B5EF4-FFF2-40B4-BE49-F238E27FC236}">
                <a16:creationId xmlns:a16="http://schemas.microsoft.com/office/drawing/2014/main" id="{8FA8A514-D0C4-2244-5BD8-4374D296DEA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24865"/>
          <a:stretch/>
        </p:blipFill>
        <p:spPr>
          <a:xfrm rot="5400000">
            <a:off x="9581277" y="1289923"/>
            <a:ext cx="4432300" cy="1852456"/>
          </a:xfrm>
          <a:prstGeom prst="rect">
            <a:avLst/>
          </a:prstGeom>
        </p:spPr>
      </p:pic>
      <p:sp>
        <p:nvSpPr>
          <p:cNvPr id="6" name="Rectangle 5">
            <a:extLst>
              <a:ext uri="{FF2B5EF4-FFF2-40B4-BE49-F238E27FC236}">
                <a16:creationId xmlns:a16="http://schemas.microsoft.com/office/drawing/2014/main" id="{3C6FF6EE-A1A3-CA83-E45B-018EB3313FD6}"/>
              </a:ext>
            </a:extLst>
          </p:cNvPr>
          <p:cNvSpPr/>
          <p:nvPr/>
        </p:nvSpPr>
        <p:spPr>
          <a:xfrm>
            <a:off x="3545840" y="530406"/>
            <a:ext cx="2290679" cy="230169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panose="02110004020202020204"/>
                <a:ea typeface="+mn-ea"/>
                <a:cs typeface="+mn-cs"/>
              </a:rPr>
              <a:t>CPU</a:t>
            </a:r>
          </a:p>
        </p:txBody>
      </p:sp>
      <p:sp>
        <p:nvSpPr>
          <p:cNvPr id="7" name="Rectangle 6">
            <a:extLst>
              <a:ext uri="{FF2B5EF4-FFF2-40B4-BE49-F238E27FC236}">
                <a16:creationId xmlns:a16="http://schemas.microsoft.com/office/drawing/2014/main" id="{98BE21F1-9217-F71B-56CF-C3EDDA97572C}"/>
              </a:ext>
            </a:extLst>
          </p:cNvPr>
          <p:cNvSpPr/>
          <p:nvPr/>
        </p:nvSpPr>
        <p:spPr>
          <a:xfrm>
            <a:off x="5836519" y="1114212"/>
            <a:ext cx="5034681" cy="8128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Memory control</a:t>
            </a:r>
          </a:p>
        </p:txBody>
      </p:sp>
      <p:sp>
        <p:nvSpPr>
          <p:cNvPr id="8" name="TextBox 7">
            <a:extLst>
              <a:ext uri="{FF2B5EF4-FFF2-40B4-BE49-F238E27FC236}">
                <a16:creationId xmlns:a16="http://schemas.microsoft.com/office/drawing/2014/main" id="{06B79007-F561-4EFD-F00C-8AE6464DA461}"/>
              </a:ext>
            </a:extLst>
          </p:cNvPr>
          <p:cNvSpPr txBox="1"/>
          <p:nvPr/>
        </p:nvSpPr>
        <p:spPr>
          <a:xfrm>
            <a:off x="7415953" y="754192"/>
            <a:ext cx="1346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ptos" panose="02110004020202020204"/>
                <a:ea typeface="+mn-ea"/>
                <a:cs typeface="+mn-cs"/>
              </a:rPr>
              <a:t>Data bus</a:t>
            </a:r>
          </a:p>
        </p:txBody>
      </p:sp>
      <p:sp>
        <p:nvSpPr>
          <p:cNvPr id="10" name="TextBox 9">
            <a:extLst>
              <a:ext uri="{FF2B5EF4-FFF2-40B4-BE49-F238E27FC236}">
                <a16:creationId xmlns:a16="http://schemas.microsoft.com/office/drawing/2014/main" id="{8E39A3DC-572E-EC16-19D6-0C63E5A67945}"/>
              </a:ext>
            </a:extLst>
          </p:cNvPr>
          <p:cNvSpPr txBox="1"/>
          <p:nvPr/>
        </p:nvSpPr>
        <p:spPr>
          <a:xfrm>
            <a:off x="7415106" y="2142002"/>
            <a:ext cx="1667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ptos" panose="02110004020202020204"/>
                <a:ea typeface="+mn-ea"/>
                <a:cs typeface="+mn-cs"/>
              </a:rPr>
              <a:t>address bus</a:t>
            </a:r>
          </a:p>
        </p:txBody>
      </p:sp>
      <p:sp>
        <p:nvSpPr>
          <p:cNvPr id="24" name="Rectangle 3">
            <a:extLst>
              <a:ext uri="{FF2B5EF4-FFF2-40B4-BE49-F238E27FC236}">
                <a16:creationId xmlns:a16="http://schemas.microsoft.com/office/drawing/2014/main" id="{B9772E77-4FFD-749C-022E-3B9908B9CD50}"/>
              </a:ext>
            </a:extLst>
          </p:cNvPr>
          <p:cNvSpPr>
            <a:spLocks noChangeArrowheads="1"/>
          </p:cNvSpPr>
          <p:nvPr/>
        </p:nvSpPr>
        <p:spPr bwMode="auto">
          <a:xfrm>
            <a:off x="3802039" y="3133904"/>
            <a:ext cx="6997700"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Arial Unicode MS"/>
                <a:ea typeface="+mn-ea"/>
                <a:cs typeface="+mn-cs"/>
              </a:rPr>
              <a:t>RAM speed is measured in Hz</a:t>
            </a:r>
            <a:endParaRPr kumimoji="0" lang="ar-EG" altLang="en-US" sz="2800" b="0" i="0" u="none" strike="noStrike" kern="1200" cap="none" spc="0" normalizeH="0" baseline="0" noProof="0" dirty="0">
              <a:ln>
                <a:noFill/>
              </a:ln>
              <a:solidFill>
                <a:prstClr val="black"/>
              </a:solidFill>
              <a:effectLst/>
              <a:uLnTx/>
              <a:uFillTx/>
              <a:latin typeface="Arial Unicode MS"/>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Arial Unicode MS"/>
                <a:ea typeface="+mn-ea"/>
                <a:cs typeface="+mn-cs"/>
              </a:rPr>
              <a:t>Si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rial Unicode MS"/>
                <a:ea typeface="+mn-ea"/>
                <a:cs typeface="+mn-cs"/>
              </a:rPr>
              <a:t>1333 MHZ = </a:t>
            </a:r>
            <a:r>
              <a:rPr kumimoji="0" lang="ar-EG" altLang="en-US" sz="2800" b="0" i="0" u="none" strike="noStrike" kern="1200" cap="none" spc="0" normalizeH="0" baseline="0" noProof="0" dirty="0">
                <a:ln>
                  <a:noFill/>
                </a:ln>
                <a:solidFill>
                  <a:prstClr val="black"/>
                </a:solidFill>
                <a:effectLst/>
                <a:uLnTx/>
                <a:uFillTx/>
                <a:latin typeface="Arial Unicode MS"/>
                <a:ea typeface="+mn-ea"/>
                <a:cs typeface="Arial" panose="020B0604020202020204" pitchFamily="34" charset="0"/>
              </a:rPr>
              <a:t>1333 </a:t>
            </a:r>
            <a:r>
              <a:rPr kumimoji="0" lang="en-US" altLang="en-US" sz="2800" b="0" i="0" u="none" strike="noStrike" kern="1200" cap="none" spc="0" normalizeH="0" baseline="0" noProof="0" dirty="0">
                <a:ln>
                  <a:noFill/>
                </a:ln>
                <a:solidFill>
                  <a:prstClr val="black"/>
                </a:solidFill>
                <a:effectLst/>
                <a:uLnTx/>
                <a:uFillTx/>
                <a:latin typeface="Arial Unicode MS"/>
                <a:ea typeface="+mn-ea"/>
                <a:cs typeface="+mn-cs"/>
              </a:rPr>
              <a:t> million Cyle per second</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rial Unicode MS"/>
                <a:ea typeface="+mn-ea"/>
                <a:cs typeface="+mn-cs"/>
              </a:rPr>
              <a:t>1333 MHZ = (1333 * 64) / 8 = </a:t>
            </a: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10664 MG per second</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Arial Unicode MS"/>
                <a:ea typeface="+mn-ea"/>
                <a:cs typeface="+mn-cs"/>
              </a:rPr>
              <a:t>Data set = 64 bit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792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lose-up of a screen&#10;&#10;Description automatically generated">
            <a:extLst>
              <a:ext uri="{FF2B5EF4-FFF2-40B4-BE49-F238E27FC236}">
                <a16:creationId xmlns:a16="http://schemas.microsoft.com/office/drawing/2014/main" id="{F8B7EA11-2BBF-49D6-952D-3672B0F38763}"/>
              </a:ext>
            </a:extLst>
          </p:cNvPr>
          <p:cNvPicPr>
            <a:picLocks noChangeAspect="1"/>
          </p:cNvPicPr>
          <p:nvPr/>
        </p:nvPicPr>
        <p:blipFill>
          <a:blip r:embed="rId3">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131EE5E-8313-4D88-AE7D-3C6A50247329}"/>
              </a:ext>
            </a:extLst>
          </p:cNvPr>
          <p:cNvSpPr>
            <a:spLocks noGrp="1"/>
          </p:cNvSpPr>
          <p:nvPr>
            <p:ph type="title"/>
          </p:nvPr>
        </p:nvSpPr>
        <p:spPr>
          <a:xfrm>
            <a:off x="838200" y="365125"/>
            <a:ext cx="10515600" cy="1325563"/>
          </a:xfrm>
        </p:spPr>
        <p:txBody>
          <a:bodyPr>
            <a:noAutofit/>
          </a:bodyPr>
          <a:lstStyle/>
          <a:p>
            <a:r>
              <a:rPr lang="en-US" sz="3200" kern="1200" dirty="0">
                <a:latin typeface="+mj-lt"/>
                <a:ea typeface="+mj-ea"/>
                <a:cs typeface="+mj-cs"/>
              </a:rPr>
              <a:t>RAM Standard</a:t>
            </a:r>
            <a:br>
              <a:rPr lang="en-US" sz="3200" kern="1200" dirty="0">
                <a:latin typeface="+mj-lt"/>
                <a:ea typeface="+mj-ea"/>
                <a:cs typeface="+mj-cs"/>
              </a:rPr>
            </a:br>
            <a:r>
              <a:rPr lang="en-US" sz="3200" dirty="0"/>
              <a:t>SDRAM =&gt; Synchronous  Dynamic Random Access Memory</a:t>
            </a:r>
            <a:br>
              <a:rPr lang="en-US" sz="3200" dirty="0"/>
            </a:br>
            <a:endParaRPr lang="en-US" sz="3200" dirty="0"/>
          </a:p>
        </p:txBody>
      </p:sp>
      <p:sp>
        <p:nvSpPr>
          <p:cNvPr id="9" name="Content Placeholder 8">
            <a:extLst>
              <a:ext uri="{FF2B5EF4-FFF2-40B4-BE49-F238E27FC236}">
                <a16:creationId xmlns:a16="http://schemas.microsoft.com/office/drawing/2014/main" id="{C8428EDC-0547-23AE-81DE-6BF3B61F5DD5}"/>
              </a:ext>
            </a:extLst>
          </p:cNvPr>
          <p:cNvSpPr>
            <a:spLocks noGrp="1"/>
          </p:cNvSpPr>
          <p:nvPr>
            <p:ph idx="1"/>
          </p:nvPr>
        </p:nvSpPr>
        <p:spPr/>
        <p:txBody>
          <a:bodyPr/>
          <a:lstStyle/>
          <a:p>
            <a:pPr marL="0" indent="0">
              <a:buNone/>
            </a:pPr>
            <a:r>
              <a:rPr lang="en-US" dirty="0"/>
              <a:t>SDRAM (SDR SDRAM) </a:t>
            </a:r>
            <a:r>
              <a:rPr lang="en-US" b="1" dirty="0">
                <a:solidFill>
                  <a:srgbClr val="FF0000"/>
                </a:solidFill>
              </a:rPr>
              <a:t>3.3V</a:t>
            </a:r>
          </a:p>
          <a:p>
            <a:r>
              <a:rPr lang="en-US" dirty="0"/>
              <a:t>Send one data set per Cyle</a:t>
            </a:r>
          </a:p>
          <a:p>
            <a:r>
              <a:rPr lang="en-US" dirty="0"/>
              <a:t>Send 64 bit per Cyle = 64 * Rotors</a:t>
            </a:r>
          </a:p>
          <a:p>
            <a:pPr marL="0" indent="0">
              <a:buNone/>
            </a:pPr>
            <a:r>
              <a:rPr lang="en-US" dirty="0"/>
              <a:t>SI</a:t>
            </a:r>
          </a:p>
          <a:p>
            <a:pPr marL="0" indent="0">
              <a:buNone/>
            </a:pPr>
            <a:r>
              <a:rPr lang="en-US" dirty="0"/>
              <a:t>SDRM 133MHZ = 64 * 133 * 1000000 = </a:t>
            </a:r>
            <a:r>
              <a:rPr lang="ar-EG" dirty="0"/>
              <a:t>8</a:t>
            </a:r>
            <a:r>
              <a:rPr lang="en-US" dirty="0"/>
              <a:t>,</a:t>
            </a:r>
            <a:r>
              <a:rPr lang="ar-EG" dirty="0"/>
              <a:t>512</a:t>
            </a:r>
            <a:r>
              <a:rPr lang="en-US" dirty="0"/>
              <a:t>,</a:t>
            </a:r>
            <a:r>
              <a:rPr lang="ar-EG" dirty="0"/>
              <a:t>000</a:t>
            </a:r>
            <a:r>
              <a:rPr lang="en-US" dirty="0"/>
              <a:t>,</a:t>
            </a:r>
            <a:r>
              <a:rPr lang="ar-EG" dirty="0"/>
              <a:t>000 </a:t>
            </a:r>
            <a:r>
              <a:rPr lang="en-US" dirty="0"/>
              <a:t> bit / S</a:t>
            </a:r>
          </a:p>
          <a:p>
            <a:endParaRPr lang="en-US" dirty="0"/>
          </a:p>
        </p:txBody>
      </p:sp>
    </p:spTree>
    <p:extLst>
      <p:ext uri="{BB962C8B-B14F-4D97-AF65-F5344CB8AC3E}">
        <p14:creationId xmlns:p14="http://schemas.microsoft.com/office/powerpoint/2010/main" val="2920070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AC4764E-9B43-3A40-BC75-CBCA0453D35A}"/>
              </a:ext>
            </a:extLst>
          </p:cNvPr>
          <p:cNvSpPr>
            <a:spLocks noGrp="1"/>
          </p:cNvSpPr>
          <p:nvPr>
            <p:ph type="title"/>
          </p:nvPr>
        </p:nvSpPr>
        <p:spPr>
          <a:xfrm>
            <a:off x="793662" y="386930"/>
            <a:ext cx="10066122" cy="1298448"/>
          </a:xfrm>
        </p:spPr>
        <p:txBody>
          <a:bodyPr anchor="b">
            <a:normAutofit/>
          </a:bodyPr>
          <a:lstStyle/>
          <a:p>
            <a:r>
              <a:rPr lang="en-US" sz="4800" dirty="0"/>
              <a:t>DDR (double data rate)</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276A29C-554C-3B24-358E-87AB164F6DE4}"/>
              </a:ext>
            </a:extLst>
          </p:cNvPr>
          <p:cNvSpPr>
            <a:spLocks noGrp="1"/>
          </p:cNvSpPr>
          <p:nvPr>
            <p:ph idx="1"/>
          </p:nvPr>
        </p:nvSpPr>
        <p:spPr>
          <a:xfrm>
            <a:off x="203200" y="2400300"/>
            <a:ext cx="6525223" cy="3962399"/>
          </a:xfrm>
        </p:spPr>
        <p:txBody>
          <a:bodyPr anchor="ctr">
            <a:normAutofit/>
          </a:bodyPr>
          <a:lstStyle/>
          <a:p>
            <a:r>
              <a:rPr lang="en-US" sz="2400" dirty="0"/>
              <a:t>Send two data set per cycle</a:t>
            </a:r>
          </a:p>
          <a:p>
            <a:r>
              <a:rPr lang="en-US" sz="2400" dirty="0"/>
              <a:t>Speed: Ranges between 200 and 400 MHz</a:t>
            </a:r>
          </a:p>
          <a:p>
            <a:r>
              <a:rPr lang="en-US" sz="2400" dirty="0"/>
              <a:t>Bandwidth: From 1.6 to 3.2 Gbps.</a:t>
            </a:r>
          </a:p>
          <a:p>
            <a:r>
              <a:rPr lang="en-US" sz="2400" dirty="0"/>
              <a:t>Voltage: 2.5V (relatively high).</a:t>
            </a:r>
          </a:p>
          <a:p>
            <a:r>
              <a:rPr lang="en-US" sz="2400" dirty="0"/>
              <a:t>Pins: 184 pins.</a:t>
            </a:r>
          </a:p>
          <a:p>
            <a:r>
              <a:rPr lang="en-US" sz="2400" dirty="0"/>
              <a:t>Efficiency: Considered slow and power-hungry compared to modern technologies.</a:t>
            </a:r>
          </a:p>
        </p:txBody>
      </p:sp>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8" name="Picture 7" descr="A close-up of a computer chip&#10;&#10;Description automatically generated">
            <a:extLst>
              <a:ext uri="{FF2B5EF4-FFF2-40B4-BE49-F238E27FC236}">
                <a16:creationId xmlns:a16="http://schemas.microsoft.com/office/drawing/2014/main" id="{1C4C2423-CD7C-CF3B-F99E-3C10ECCB47E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828" b="93387" l="3410" r="97982">
                        <a14:foregroundMark x1="8420" y1="62181" x2="8420" y2="62181"/>
                        <a14:foregroundMark x1="3410" y1="65777" x2="3410" y2="65777"/>
                        <a14:foregroundMark x1="19485" y1="92227" x2="19485" y2="92227"/>
                        <a14:foregroundMark x1="14127" y1="93735" x2="14127" y2="93735"/>
                        <a14:foregroundMark x1="93876" y1="25058" x2="93876" y2="25058"/>
                        <a14:foregroundMark x1="83925" y1="3944" x2="83925" y2="3944"/>
                        <a14:foregroundMark x1="97982" y1="27146" x2="97982" y2="27146"/>
                        <a14:foregroundMark x1="51775" y1="64849" x2="51775" y2="64849"/>
                        <a14:foregroundMark x1="52122" y1="66705" x2="52122" y2="66705"/>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6728423" y="2587356"/>
            <a:ext cx="4530898" cy="2717908"/>
          </a:xfrm>
          <a:prstGeom prst="rect">
            <a:avLst/>
          </a:prstGeom>
        </p:spPr>
      </p:pic>
    </p:spTree>
    <p:extLst>
      <p:ext uri="{BB962C8B-B14F-4D97-AF65-F5344CB8AC3E}">
        <p14:creationId xmlns:p14="http://schemas.microsoft.com/office/powerpoint/2010/main" val="510111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AC4764E-9B43-3A40-BC75-CBCA0453D35A}"/>
              </a:ext>
            </a:extLst>
          </p:cNvPr>
          <p:cNvSpPr>
            <a:spLocks noGrp="1"/>
          </p:cNvSpPr>
          <p:nvPr>
            <p:ph type="title"/>
          </p:nvPr>
        </p:nvSpPr>
        <p:spPr>
          <a:xfrm>
            <a:off x="793662" y="386930"/>
            <a:ext cx="10066122" cy="1298448"/>
          </a:xfrm>
        </p:spPr>
        <p:txBody>
          <a:bodyPr anchor="b">
            <a:normAutofit/>
          </a:bodyPr>
          <a:lstStyle/>
          <a:p>
            <a:r>
              <a:rPr lang="en-US" sz="4800" dirty="0"/>
              <a:t>DDR2</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276A29C-554C-3B24-358E-87AB164F6DE4}"/>
              </a:ext>
            </a:extLst>
          </p:cNvPr>
          <p:cNvSpPr>
            <a:spLocks noGrp="1"/>
          </p:cNvSpPr>
          <p:nvPr>
            <p:ph idx="1"/>
          </p:nvPr>
        </p:nvSpPr>
        <p:spPr>
          <a:xfrm>
            <a:off x="203200" y="2400300"/>
            <a:ext cx="6525223" cy="3962399"/>
          </a:xfrm>
        </p:spPr>
        <p:txBody>
          <a:bodyPr anchor="ctr">
            <a:normAutofit/>
          </a:bodyPr>
          <a:lstStyle/>
          <a:p>
            <a:pPr lvl="0"/>
            <a:r>
              <a:rPr lang="en-US" sz="2400" dirty="0"/>
              <a:t>send</a:t>
            </a:r>
            <a:r>
              <a:rPr lang="en-US" sz="1600" dirty="0"/>
              <a:t> </a:t>
            </a:r>
            <a:r>
              <a:rPr lang="en-US" sz="2400" dirty="0"/>
              <a:t>Four data set per cycle</a:t>
            </a:r>
          </a:p>
          <a:p>
            <a:r>
              <a:rPr lang="en-US" sz="2400" dirty="0"/>
              <a:t>Speed: Ranges between 400 and 1066 MHz</a:t>
            </a:r>
          </a:p>
          <a:p>
            <a:r>
              <a:rPr lang="en-US" sz="2400" dirty="0"/>
              <a:t>Bandwidth: From 3.2 to 8.5 Gbps.</a:t>
            </a:r>
          </a:p>
          <a:p>
            <a:r>
              <a:rPr lang="en-US" sz="2400" dirty="0"/>
              <a:t>Voltage: 1.8V (lower than DDR1).</a:t>
            </a:r>
          </a:p>
          <a:p>
            <a:r>
              <a:rPr lang="en-US" sz="2400" dirty="0"/>
              <a:t>Pins: 240 pins.</a:t>
            </a:r>
          </a:p>
          <a:p>
            <a:r>
              <a:rPr lang="en-US" sz="2400" dirty="0"/>
              <a:t>Efficiency: Faster than DDR1 and consumes less power, but less efficient compared to later generations.</a:t>
            </a:r>
          </a:p>
        </p:txBody>
      </p:sp>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Picture 5" descr="A close-up of a computer chip&#10;&#10;Description automatically generated">
            <a:extLst>
              <a:ext uri="{FF2B5EF4-FFF2-40B4-BE49-F238E27FC236}">
                <a16:creationId xmlns:a16="http://schemas.microsoft.com/office/drawing/2014/main" id="{B2F8B1F0-3869-08A4-D30D-9CB480D1F33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90" b="89710" l="8891" r="92507">
                        <a14:foregroundMark x1="91808" y1="20380" x2="91808" y2="20380"/>
                        <a14:foregroundMark x1="92607" y1="20779" x2="92607" y2="20779"/>
                        <a14:foregroundMark x1="21678" y1="89411" x2="21678" y2="89411"/>
                        <a14:foregroundMark x1="8891" y1="76623" x2="8891" y2="76623"/>
                      </a14:backgroundRemoval>
                    </a14:imgEffect>
                    <a14:imgEffect>
                      <a14:sharpenSoften amount="50000"/>
                    </a14:imgEffect>
                  </a14:imgLayer>
                </a14:imgProps>
              </a:ext>
              <a:ext uri="{28A0092B-C50C-407E-A947-70E740481C1C}">
                <a14:useLocalDpi xmlns:a14="http://schemas.microsoft.com/office/drawing/2010/main" val="0"/>
              </a:ext>
            </a:extLst>
          </a:blip>
          <a:srcRect l="6851" t="9630" r="6297" b="9444"/>
          <a:stretch/>
        </p:blipFill>
        <p:spPr>
          <a:xfrm>
            <a:off x="7133978" y="2514624"/>
            <a:ext cx="3911803" cy="3644900"/>
          </a:xfrm>
          <a:prstGeom prst="rect">
            <a:avLst/>
          </a:prstGeom>
        </p:spPr>
      </p:pic>
    </p:spTree>
    <p:extLst>
      <p:ext uri="{BB962C8B-B14F-4D97-AF65-F5344CB8AC3E}">
        <p14:creationId xmlns:p14="http://schemas.microsoft.com/office/powerpoint/2010/main" val="1047913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AC4764E-9B43-3A40-BC75-CBCA0453D35A}"/>
              </a:ext>
            </a:extLst>
          </p:cNvPr>
          <p:cNvSpPr>
            <a:spLocks noGrp="1"/>
          </p:cNvSpPr>
          <p:nvPr>
            <p:ph type="title"/>
          </p:nvPr>
        </p:nvSpPr>
        <p:spPr>
          <a:xfrm>
            <a:off x="793662" y="386930"/>
            <a:ext cx="10066122" cy="1298448"/>
          </a:xfrm>
        </p:spPr>
        <p:txBody>
          <a:bodyPr anchor="b">
            <a:normAutofit/>
          </a:bodyPr>
          <a:lstStyle/>
          <a:p>
            <a:r>
              <a:rPr lang="en-US" sz="4800" dirty="0"/>
              <a:t>DDR3</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276A29C-554C-3B24-358E-87AB164F6DE4}"/>
              </a:ext>
            </a:extLst>
          </p:cNvPr>
          <p:cNvSpPr>
            <a:spLocks noGrp="1"/>
          </p:cNvSpPr>
          <p:nvPr>
            <p:ph idx="1"/>
          </p:nvPr>
        </p:nvSpPr>
        <p:spPr>
          <a:xfrm>
            <a:off x="203200" y="2400300"/>
            <a:ext cx="6525223" cy="3962399"/>
          </a:xfrm>
        </p:spPr>
        <p:txBody>
          <a:bodyPr anchor="ctr">
            <a:normAutofit/>
          </a:bodyPr>
          <a:lstStyle/>
          <a:p>
            <a:pPr lvl="0"/>
            <a:r>
              <a:rPr lang="en-US" sz="2400" dirty="0"/>
              <a:t>send Eight data set per cycle</a:t>
            </a:r>
          </a:p>
          <a:p>
            <a:r>
              <a:rPr lang="en-US" sz="2400" dirty="0"/>
              <a:t>Speed: Ranges between 800 and 2133 MHz</a:t>
            </a:r>
          </a:p>
          <a:p>
            <a:r>
              <a:rPr lang="en-US" sz="2400" dirty="0"/>
              <a:t>Bandwidth: From 6.4 to 17 Gbps.</a:t>
            </a:r>
          </a:p>
          <a:p>
            <a:r>
              <a:rPr lang="en-US" sz="2400" dirty="0"/>
              <a:t>Voltage: Between 1.5 and 1.35V (available in low-power versions).</a:t>
            </a:r>
          </a:p>
          <a:p>
            <a:r>
              <a:rPr lang="en-US" sz="2400" dirty="0"/>
              <a:t>Pins: 240 pins.</a:t>
            </a:r>
          </a:p>
          <a:p>
            <a:r>
              <a:rPr lang="en-US" sz="2400" dirty="0"/>
              <a:t>Efficiency: Much more efficient than DDR2 in terms of speed and power consumption. It was common in computers from 2010 to 2015.</a:t>
            </a:r>
          </a:p>
        </p:txBody>
      </p:sp>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descr="A close-up of a computer chip&#10;&#10;Description automatically generated">
            <a:extLst>
              <a:ext uri="{FF2B5EF4-FFF2-40B4-BE49-F238E27FC236}">
                <a16:creationId xmlns:a16="http://schemas.microsoft.com/office/drawing/2014/main" id="{6CF22598-5B50-CA61-7600-93F3F2A7776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90" b="95000" l="3754" r="97289">
                        <a14:foregroundMark x1="7508" y1="68793" x2="7508" y2="68793"/>
                        <a14:foregroundMark x1="3858" y1="65862" x2="3858" y2="65862"/>
                        <a14:foregroundMark x1="17101" y1="90517" x2="17101" y2="90517"/>
                        <a14:foregroundMark x1="16684" y1="95000" x2="16684" y2="95000"/>
                        <a14:foregroundMark x1="93014" y1="22241" x2="93014" y2="22241"/>
                        <a14:foregroundMark x1="82795" y1="5690" x2="82795" y2="5690"/>
                        <a14:foregroundMark x1="97289" y1="26724" x2="97289" y2="26724"/>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6565999" y="2924736"/>
            <a:ext cx="4817363" cy="2913525"/>
          </a:xfrm>
          <a:prstGeom prst="rect">
            <a:avLst/>
          </a:prstGeom>
        </p:spPr>
      </p:pic>
    </p:spTree>
    <p:extLst>
      <p:ext uri="{BB962C8B-B14F-4D97-AF65-F5344CB8AC3E}">
        <p14:creationId xmlns:p14="http://schemas.microsoft.com/office/powerpoint/2010/main" val="1260681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AC4764E-9B43-3A40-BC75-CBCA0453D35A}"/>
              </a:ext>
            </a:extLst>
          </p:cNvPr>
          <p:cNvSpPr>
            <a:spLocks noGrp="1"/>
          </p:cNvSpPr>
          <p:nvPr>
            <p:ph type="title"/>
          </p:nvPr>
        </p:nvSpPr>
        <p:spPr>
          <a:xfrm>
            <a:off x="793662" y="386930"/>
            <a:ext cx="10066122" cy="1298448"/>
          </a:xfrm>
        </p:spPr>
        <p:txBody>
          <a:bodyPr anchor="b">
            <a:normAutofit/>
          </a:bodyPr>
          <a:lstStyle/>
          <a:p>
            <a:r>
              <a:rPr lang="en-US" sz="4800" dirty="0"/>
              <a:t>DDR4</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276A29C-554C-3B24-358E-87AB164F6DE4}"/>
              </a:ext>
            </a:extLst>
          </p:cNvPr>
          <p:cNvSpPr>
            <a:spLocks noGrp="1"/>
          </p:cNvSpPr>
          <p:nvPr>
            <p:ph idx="1"/>
          </p:nvPr>
        </p:nvSpPr>
        <p:spPr>
          <a:xfrm>
            <a:off x="203200" y="2400300"/>
            <a:ext cx="6525223" cy="3962399"/>
          </a:xfrm>
        </p:spPr>
        <p:txBody>
          <a:bodyPr anchor="ctr">
            <a:normAutofit lnSpcReduction="10000"/>
          </a:bodyPr>
          <a:lstStyle/>
          <a:p>
            <a:r>
              <a:rPr lang="en-US" sz="2400" dirty="0"/>
              <a:t>send sixteen data set per cycle</a:t>
            </a:r>
          </a:p>
          <a:p>
            <a:pPr lvl="0"/>
            <a:r>
              <a:rPr lang="en-US" sz="2400" dirty="0"/>
              <a:t>Speed: Ranges between 1600 and 3200 MHz (and can go higher).</a:t>
            </a:r>
          </a:p>
          <a:p>
            <a:pPr lvl="0"/>
            <a:r>
              <a:rPr lang="en-US" sz="2400" dirty="0"/>
              <a:t>Bandwidth: From 12.8 to 25.6 Gbps.</a:t>
            </a:r>
          </a:p>
          <a:p>
            <a:pPr lvl="0"/>
            <a:r>
              <a:rPr lang="en-US" sz="2400" dirty="0"/>
              <a:t>Voltage: 1.2V (lower than DDR3).</a:t>
            </a:r>
          </a:p>
          <a:p>
            <a:pPr lvl="0"/>
            <a:r>
              <a:rPr lang="en-US" sz="2400" dirty="0"/>
              <a:t>Pins: 288 pins.</a:t>
            </a:r>
          </a:p>
          <a:p>
            <a:pPr lvl="0"/>
            <a:r>
              <a:rPr lang="en-US" sz="2400" dirty="0"/>
              <a:t>Efficiency: Offers significant improvements in speed and efficiency compared to DDR3, with lower power consumption. It’s widely used in modern computers.</a:t>
            </a:r>
          </a:p>
        </p:txBody>
      </p:sp>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Picture 5" descr="A green computer chip with a blue label&#10;&#10;Description automatically generated">
            <a:extLst>
              <a:ext uri="{FF2B5EF4-FFF2-40B4-BE49-F238E27FC236}">
                <a16:creationId xmlns:a16="http://schemas.microsoft.com/office/drawing/2014/main" id="{DE837838-805A-06D6-80AB-5E589896851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592" b="89791" l="0" r="98322">
                        <a14:foregroundMark x1="4922" y1="10471" x2="4922" y2="10471"/>
                        <a14:foregroundMark x1="1119" y1="7853" x2="1119" y2="7853"/>
                        <a14:foregroundMark x1="95078" y1="61518" x2="95078" y2="61518"/>
                        <a14:foregroundMark x1="98434" y1="90052" x2="98434" y2="90052"/>
                        <a14:foregroundMark x1="1230" y1="28272" x2="1230" y2="28272"/>
                        <a14:foregroundMark x1="1230" y1="28272" x2="1230" y2="28272"/>
                        <a14:foregroundMark x1="2908" y1="38743" x2="1566" y2="40314"/>
                        <a14:foregroundMark x1="90828" y1="65707" x2="74497" y2="62304"/>
                        <a14:foregroundMark x1="74497" y1="62304" x2="74161" y2="61780"/>
                        <a14:foregroundMark x1="1790" y1="51832" x2="1790" y2="51832"/>
                        <a14:foregroundMark x1="1566" y1="52880" x2="1566" y2="52880"/>
                        <a14:foregroundMark x1="1566" y1="53141" x2="2685" y2="54974"/>
                        <a14:foregroundMark x1="1566" y1="30366" x2="1566" y2="24607"/>
                        <a14:foregroundMark x1="1566" y1="45812" x2="0" y2="35079"/>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rot="1663652">
            <a:off x="6714740" y="3466492"/>
            <a:ext cx="4868521" cy="2080286"/>
          </a:xfrm>
          <a:prstGeom prst="rect">
            <a:avLst/>
          </a:prstGeom>
        </p:spPr>
      </p:pic>
    </p:spTree>
    <p:extLst>
      <p:ext uri="{BB962C8B-B14F-4D97-AF65-F5344CB8AC3E}">
        <p14:creationId xmlns:p14="http://schemas.microsoft.com/office/powerpoint/2010/main" val="238200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AC4764E-9B43-3A40-BC75-CBCA0453D35A}"/>
              </a:ext>
            </a:extLst>
          </p:cNvPr>
          <p:cNvSpPr>
            <a:spLocks noGrp="1"/>
          </p:cNvSpPr>
          <p:nvPr>
            <p:ph type="title"/>
          </p:nvPr>
        </p:nvSpPr>
        <p:spPr>
          <a:xfrm>
            <a:off x="793662" y="386930"/>
            <a:ext cx="10066122" cy="1298448"/>
          </a:xfrm>
        </p:spPr>
        <p:txBody>
          <a:bodyPr anchor="b">
            <a:normAutofit/>
          </a:bodyPr>
          <a:lstStyle/>
          <a:p>
            <a:r>
              <a:rPr lang="en-US" sz="4800" dirty="0"/>
              <a:t>DDR5</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276A29C-554C-3B24-358E-87AB164F6DE4}"/>
              </a:ext>
            </a:extLst>
          </p:cNvPr>
          <p:cNvSpPr>
            <a:spLocks noGrp="1"/>
          </p:cNvSpPr>
          <p:nvPr>
            <p:ph idx="1"/>
          </p:nvPr>
        </p:nvSpPr>
        <p:spPr>
          <a:xfrm>
            <a:off x="203200" y="2400300"/>
            <a:ext cx="6328285" cy="3962399"/>
          </a:xfrm>
        </p:spPr>
        <p:txBody>
          <a:bodyPr anchor="ctr">
            <a:normAutofit/>
          </a:bodyPr>
          <a:lstStyle/>
          <a:p>
            <a:pPr lvl="0"/>
            <a:r>
              <a:rPr lang="en-US" sz="2400" dirty="0"/>
              <a:t>Speed: Ranges between 3200 and 8400 MHz</a:t>
            </a:r>
          </a:p>
          <a:p>
            <a:pPr lvl="0"/>
            <a:r>
              <a:rPr lang="en-US" sz="2400" dirty="0"/>
              <a:t>Bandwidth: From 32 to 67.2 Gbps.</a:t>
            </a:r>
          </a:p>
          <a:p>
            <a:pPr lvl="0"/>
            <a:r>
              <a:rPr lang="en-US" sz="2400" dirty="0"/>
              <a:t>Voltage: 1.1V (lower than DDR4).</a:t>
            </a:r>
          </a:p>
          <a:p>
            <a:pPr lvl="0"/>
            <a:r>
              <a:rPr lang="en-US" sz="2400" dirty="0"/>
              <a:t>Pins: 288 pins.</a:t>
            </a:r>
          </a:p>
          <a:p>
            <a:pPr lvl="0"/>
            <a:r>
              <a:rPr lang="en-US" sz="2400" dirty="0"/>
              <a:t>Efficiency: Delivers exceptional performance compared to DDR4 in terms of speed and bandwidth, with even lower power consumption. It has recently entered the market and is considered the next generation of RAM.</a:t>
            </a:r>
          </a:p>
        </p:txBody>
      </p:sp>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4" descr="A close-up of a computer chip&#10;&#10;Description automatically generated">
            <a:extLst>
              <a:ext uri="{FF2B5EF4-FFF2-40B4-BE49-F238E27FC236}">
                <a16:creationId xmlns:a16="http://schemas.microsoft.com/office/drawing/2014/main" id="{F1EBAB09-D00B-B884-9E88-336ACC60646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633" t="7222" r="3633" b="7222"/>
          <a:stretch/>
        </p:blipFill>
        <p:spPr>
          <a:xfrm>
            <a:off x="6602716" y="2977765"/>
            <a:ext cx="4674884" cy="2878952"/>
          </a:xfrm>
          <a:prstGeom prst="rect">
            <a:avLst/>
          </a:prstGeom>
        </p:spPr>
      </p:pic>
    </p:spTree>
    <p:extLst>
      <p:ext uri="{BB962C8B-B14F-4D97-AF65-F5344CB8AC3E}">
        <p14:creationId xmlns:p14="http://schemas.microsoft.com/office/powerpoint/2010/main" val="3186565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DF5A1AB-BF33-6A41-BD16-C13CE45D20F4}"/>
              </a:ext>
            </a:extLst>
          </p:cNvPr>
          <p:cNvSpPr>
            <a:spLocks noGrp="1"/>
          </p:cNvSpPr>
          <p:nvPr>
            <p:ph type="title"/>
          </p:nvPr>
        </p:nvSpPr>
        <p:spPr>
          <a:xfrm>
            <a:off x="630936" y="639520"/>
            <a:ext cx="4690364" cy="1719072"/>
          </a:xfrm>
        </p:spPr>
        <p:txBody>
          <a:bodyPr anchor="b">
            <a:normAutofit/>
          </a:bodyPr>
          <a:lstStyle/>
          <a:p>
            <a:r>
              <a:rPr lang="en-US" sz="4600" dirty="0"/>
              <a:t>RAM modules type</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Content Placeholder 3">
            <a:extLst>
              <a:ext uri="{FF2B5EF4-FFF2-40B4-BE49-F238E27FC236}">
                <a16:creationId xmlns:a16="http://schemas.microsoft.com/office/drawing/2014/main" id="{FC6A7D40-6B88-1EE3-F5DD-ED535B3B1F30}"/>
              </a:ext>
            </a:extLst>
          </p:cNvPr>
          <p:cNvSpPr>
            <a:spLocks noGrp="1"/>
          </p:cNvSpPr>
          <p:nvPr>
            <p:ph idx="1"/>
          </p:nvPr>
        </p:nvSpPr>
        <p:spPr>
          <a:xfrm>
            <a:off x="630935" y="2807208"/>
            <a:ext cx="6373223" cy="3410712"/>
          </a:xfrm>
        </p:spPr>
        <p:txBody>
          <a:bodyPr anchor="t">
            <a:noAutofit/>
          </a:bodyPr>
          <a:lstStyle/>
          <a:p>
            <a:pPr>
              <a:lnSpc>
                <a:spcPct val="200000"/>
              </a:lnSpc>
            </a:pPr>
            <a:r>
              <a:rPr lang="en-US" sz="2000" b="1" dirty="0"/>
              <a:t>DIMM (Dual Inline Memory Module)</a:t>
            </a:r>
          </a:p>
          <a:p>
            <a:pPr>
              <a:lnSpc>
                <a:spcPct val="200000"/>
              </a:lnSpc>
            </a:pPr>
            <a:r>
              <a:rPr lang="en-US" sz="2000" b="1" dirty="0"/>
              <a:t>SO-DIMM (Small Outline DIMM)</a:t>
            </a:r>
          </a:p>
          <a:p>
            <a:pPr marL="0" indent="0">
              <a:lnSpc>
                <a:spcPct val="200000"/>
              </a:lnSpc>
              <a:buNone/>
            </a:pPr>
            <a:r>
              <a:rPr lang="en-US" sz="2000" b="1" dirty="0"/>
              <a:t>	Micro DIMMs are used on subnotebook</a:t>
            </a:r>
            <a:br>
              <a:rPr lang="en-US" sz="2000" b="1" dirty="0"/>
            </a:br>
            <a:r>
              <a:rPr lang="en-US" sz="2000" b="1" dirty="0"/>
              <a:t>	computers and are smaller than SO DIMMs </a:t>
            </a:r>
          </a:p>
          <a:p>
            <a:pPr>
              <a:lnSpc>
                <a:spcPct val="200000"/>
              </a:lnSpc>
            </a:pPr>
            <a:r>
              <a:rPr lang="en-US" sz="2000" b="1" dirty="0"/>
              <a:t>SIMM (single inline memory module)</a:t>
            </a:r>
            <a:br>
              <a:rPr lang="en-US" sz="1000" dirty="0"/>
            </a:br>
            <a:br>
              <a:rPr lang="en-US" sz="1000" b="1" dirty="0"/>
            </a:br>
            <a:br>
              <a:rPr lang="en-US" sz="1000" b="1" dirty="0"/>
            </a:br>
            <a:endParaRPr lang="en-US" sz="1000" b="1" dirty="0"/>
          </a:p>
        </p:txBody>
      </p:sp>
      <p:pic>
        <p:nvPicPr>
          <p:cNvPr id="11" name="Picture 10" descr="A close-up of a computer chip&#10;&#10;Description automatically generated">
            <a:extLst>
              <a:ext uri="{FF2B5EF4-FFF2-40B4-BE49-F238E27FC236}">
                <a16:creationId xmlns:a16="http://schemas.microsoft.com/office/drawing/2014/main" id="{880C9B27-B674-B1E8-0E73-09BAF26559C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67" b="90000" l="3545" r="96455">
                        <a14:foregroundMark x1="6818" y1="24167" x2="6818" y2="24167"/>
                        <a14:foregroundMark x1="20182" y1="21167" x2="64182" y2="26500"/>
                        <a14:foregroundMark x1="83182" y1="21500" x2="54727" y2="23000"/>
                        <a14:foregroundMark x1="54727" y1="23000" x2="54727" y2="23000"/>
                        <a14:foregroundMark x1="54909" y1="23000" x2="84909" y2="34833"/>
                        <a14:foregroundMark x1="84909" y1="34833" x2="81818" y2="18167"/>
                        <a14:foregroundMark x1="81818" y1="18167" x2="59273" y2="20333"/>
                        <a14:foregroundMark x1="93818" y1="9167" x2="3727" y2="11667"/>
                        <a14:foregroundMark x1="3727" y1="11667" x2="13000" y2="30500"/>
                        <a14:foregroundMark x1="13000" y1="30500" x2="72727" y2="37500"/>
                        <a14:foregroundMark x1="72727" y1="37500" x2="84818" y2="36333"/>
                        <a14:foregroundMark x1="95273" y1="9833" x2="90909" y2="38500"/>
                        <a14:foregroundMark x1="92727" y1="42500" x2="7455" y2="43667"/>
                        <a14:foregroundMark x1="10636" y1="23833" x2="19909" y2="20167"/>
                        <a14:foregroundMark x1="20273" y1="12500" x2="15455" y2="19667"/>
                        <a14:foregroundMark x1="15455" y1="19667" x2="15000" y2="21000"/>
                        <a14:foregroundMark x1="43455" y1="44167" x2="48818" y2="44333"/>
                        <a14:foregroundMark x1="48818" y1="44333" x2="53636" y2="43667"/>
                        <a14:foregroundMark x1="53636" y1="43667" x2="90636" y2="45333"/>
                        <a14:foregroundMark x1="90636" y1="45333" x2="92545" y2="44167"/>
                        <a14:foregroundMark x1="4545" y1="91667" x2="12182" y2="90500"/>
                        <a14:foregroundMark x1="12182" y1="90500" x2="29727" y2="92167"/>
                        <a14:foregroundMark x1="29727" y1="92167" x2="39091" y2="91500"/>
                        <a14:foregroundMark x1="39091" y1="91500" x2="43091" y2="94167"/>
                        <a14:foregroundMark x1="43091" y1="94167" x2="51000" y2="94500"/>
                        <a14:foregroundMark x1="51000" y1="94500" x2="62182" y2="93000"/>
                        <a14:foregroundMark x1="62182" y1="93000" x2="73273" y2="95000"/>
                        <a14:foregroundMark x1="73273" y1="95000" x2="93091" y2="92000"/>
                        <a14:foregroundMark x1="93091" y1="92000" x2="96455" y2="83167"/>
                        <a14:foregroundMark x1="96455" y1="83167" x2="96000" y2="69500"/>
                        <a14:foregroundMark x1="36273" y1="19833" x2="36273" y2="19833"/>
                        <a14:foregroundMark x1="36818" y1="17667" x2="36818" y2="17667"/>
                      </a14:backgroundRemoval>
                    </a14:imgEffect>
                    <a14:imgEffect>
                      <a14:sharpenSoften amount="25000"/>
                    </a14:imgEffect>
                  </a14:imgLayer>
                </a14:imgProps>
              </a:ext>
              <a:ext uri="{28A0092B-C50C-407E-A947-70E740481C1C}">
                <a14:useLocalDpi xmlns:a14="http://schemas.microsoft.com/office/drawing/2010/main" val="0"/>
              </a:ext>
            </a:extLst>
          </a:blip>
          <a:srcRect l="2855" t="4540" r="2223" b="4810"/>
          <a:stretch/>
        </p:blipFill>
        <p:spPr>
          <a:xfrm>
            <a:off x="7238954" y="2617444"/>
            <a:ext cx="4427167" cy="2304185"/>
          </a:xfrm>
          <a:prstGeom prst="rect">
            <a:avLst/>
          </a:prstGeom>
        </p:spPr>
      </p:pic>
      <p:pic>
        <p:nvPicPr>
          <p:cNvPr id="13" name="Picture 12" descr="A close up of a computer chip&#10;&#10;Description automatically generated">
            <a:extLst>
              <a:ext uri="{FF2B5EF4-FFF2-40B4-BE49-F238E27FC236}">
                <a16:creationId xmlns:a16="http://schemas.microsoft.com/office/drawing/2014/main" id="{1EC5BA77-D262-1C36-A063-DB3D156D77E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4162" t="12161" r="14162" b="15692"/>
          <a:stretch/>
        </p:blipFill>
        <p:spPr>
          <a:xfrm>
            <a:off x="7180678" y="2807208"/>
            <a:ext cx="4485443" cy="1905108"/>
          </a:xfrm>
          <a:prstGeom prst="rect">
            <a:avLst/>
          </a:prstGeom>
        </p:spPr>
      </p:pic>
      <p:pic>
        <p:nvPicPr>
          <p:cNvPr id="19" name="Picture 18" descr="A close-up of a computer chip&#10;&#10;Description automatically generated">
            <a:extLst>
              <a:ext uri="{FF2B5EF4-FFF2-40B4-BE49-F238E27FC236}">
                <a16:creationId xmlns:a16="http://schemas.microsoft.com/office/drawing/2014/main" id="{46F0AE55-FBC1-F18C-93EB-FECC2A61D98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16853" t="4048" r="16500" b="16199"/>
          <a:stretch/>
        </p:blipFill>
        <p:spPr>
          <a:xfrm>
            <a:off x="7180678" y="2162692"/>
            <a:ext cx="4427166" cy="4414736"/>
          </a:xfrm>
          <a:prstGeom prst="rect">
            <a:avLst/>
          </a:prstGeom>
        </p:spPr>
      </p:pic>
    </p:spTree>
    <p:extLst>
      <p:ext uri="{BB962C8B-B14F-4D97-AF65-F5344CB8AC3E}">
        <p14:creationId xmlns:p14="http://schemas.microsoft.com/office/powerpoint/2010/main" val="238939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par>
                                <p:cTn id="29" presetID="2" presetClass="entr" presetSubtype="8"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6C65D-9870-431F-56AD-DF61499269CD}"/>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Tank you</a:t>
            </a:r>
          </a:p>
        </p:txBody>
      </p:sp>
      <p:pic>
        <p:nvPicPr>
          <p:cNvPr id="6" name="Graphic 5" descr="Lightbulb">
            <a:extLst>
              <a:ext uri="{FF2B5EF4-FFF2-40B4-BE49-F238E27FC236}">
                <a16:creationId xmlns:a16="http://schemas.microsoft.com/office/drawing/2014/main" id="{98F20A56-E0D8-FA93-BC72-278A571B8E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8" name="Graphic 7" descr="Lightbulb">
            <a:extLst>
              <a:ext uri="{FF2B5EF4-FFF2-40B4-BE49-F238E27FC236}">
                <a16:creationId xmlns:a16="http://schemas.microsoft.com/office/drawing/2014/main" id="{5F7B9011-FEAC-4642-AA0E-C90D2165CC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447056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60F7F-DE06-11A7-6D76-9209BC520215}"/>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Lecture12</a:t>
            </a:r>
          </a:p>
        </p:txBody>
      </p:sp>
      <p:sp>
        <p:nvSpPr>
          <p:cNvPr id="3" name="Content Placeholder 2">
            <a:extLst>
              <a:ext uri="{FF2B5EF4-FFF2-40B4-BE49-F238E27FC236}">
                <a16:creationId xmlns:a16="http://schemas.microsoft.com/office/drawing/2014/main" id="{2AC3AEE4-96EE-36C8-45F1-B2D667B8FFBF}"/>
              </a:ext>
            </a:extLst>
          </p:cNvPr>
          <p:cNvSpPr>
            <a:spLocks noGrp="1"/>
          </p:cNvSpPr>
          <p:nvPr>
            <p:ph idx="1"/>
          </p:nvPr>
        </p:nvSpPr>
        <p:spPr>
          <a:xfrm>
            <a:off x="2197101" y="4078423"/>
            <a:ext cx="4978399" cy="205865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RAM part 1</a:t>
            </a:r>
          </a:p>
        </p:txBody>
      </p:sp>
      <p:pic>
        <p:nvPicPr>
          <p:cNvPr id="7" name="Graphic 6" descr="Computer">
            <a:extLst>
              <a:ext uri="{FF2B5EF4-FFF2-40B4-BE49-F238E27FC236}">
                <a16:creationId xmlns:a16="http://schemas.microsoft.com/office/drawing/2014/main" id="{FA5A58BC-E099-D94E-F3A6-39FAD1E846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Computer">
            <a:extLst>
              <a:ext uri="{FF2B5EF4-FFF2-40B4-BE49-F238E27FC236}">
                <a16:creationId xmlns:a16="http://schemas.microsoft.com/office/drawing/2014/main" id="{2B30FED9-8EE8-4B1E-A7B0-15D68E770C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787356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Freeform: Shape 2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6C99C6E-C9C2-A33C-A394-760F9FE3872C}"/>
              </a:ext>
            </a:extLst>
          </p:cNvPr>
          <p:cNvSpPr>
            <a:spLocks noGrp="1"/>
          </p:cNvSpPr>
          <p:nvPr>
            <p:ph type="title"/>
          </p:nvPr>
        </p:nvSpPr>
        <p:spPr>
          <a:xfrm>
            <a:off x="219300" y="2679700"/>
            <a:ext cx="5088851" cy="1809750"/>
          </a:xfrm>
        </p:spPr>
        <p:txBody>
          <a:bodyPr vert="horz" lIns="91440" tIns="45720" rIns="91440" bIns="45720" rtlCol="0" anchor="b">
            <a:normAutofit/>
          </a:bodyPr>
          <a:lstStyle/>
          <a:p>
            <a:pPr algn="ctr"/>
            <a:r>
              <a:rPr lang="en-US" sz="5400" b="1" kern="1200" dirty="0">
                <a:solidFill>
                  <a:schemeClr val="tx1"/>
                </a:solidFill>
                <a:latin typeface="+mj-lt"/>
                <a:ea typeface="+mj-ea"/>
                <a:cs typeface="+mj-cs"/>
              </a:rPr>
              <a:t>RAM (Random access memory)</a:t>
            </a:r>
          </a:p>
        </p:txBody>
      </p:sp>
      <p:pic>
        <p:nvPicPr>
          <p:cNvPr id="6" name="Picture 5" descr="A black rectangular object with white text&#10;&#10;Description automatically generated">
            <a:extLst>
              <a:ext uri="{FF2B5EF4-FFF2-40B4-BE49-F238E27FC236}">
                <a16:creationId xmlns:a16="http://schemas.microsoft.com/office/drawing/2014/main" id="{E8780885-4919-7EEC-9ED8-0C5A9477FED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1756" t="1590" r="2166" b="5862"/>
          <a:stretch/>
        </p:blipFill>
        <p:spPr>
          <a:xfrm>
            <a:off x="5802086" y="1574800"/>
            <a:ext cx="5484814" cy="3302000"/>
          </a:xfrm>
          <a:prstGeom prst="rect">
            <a:avLst/>
          </a:prstGeom>
        </p:spPr>
      </p:pic>
    </p:spTree>
    <p:extLst>
      <p:ext uri="{BB962C8B-B14F-4D97-AF65-F5344CB8AC3E}">
        <p14:creationId xmlns:p14="http://schemas.microsoft.com/office/powerpoint/2010/main" val="3403448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45" name="Rectangle 4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Rectangle 4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A7AD1C-F2DF-63B6-307E-6FF1033BC3BD}"/>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4000" kern="1200">
                <a:latin typeface="+mj-lt"/>
                <a:ea typeface="+mj-ea"/>
                <a:cs typeface="+mj-cs"/>
              </a:rPr>
              <a:t>Capacitor</a:t>
            </a:r>
          </a:p>
        </p:txBody>
      </p:sp>
      <p:sp>
        <p:nvSpPr>
          <p:cNvPr id="49" name="Rectangle 4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Several different types of electronic components&#10;&#10;Description automatically generated">
            <a:extLst>
              <a:ext uri="{FF2B5EF4-FFF2-40B4-BE49-F238E27FC236}">
                <a16:creationId xmlns:a16="http://schemas.microsoft.com/office/drawing/2014/main" id="{4D45B546-B989-B12B-EB52-DB046A2F50D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837" t="4604" r="17778" b="2"/>
          <a:stretch/>
        </p:blipFill>
        <p:spPr>
          <a:xfrm>
            <a:off x="254000" y="2029311"/>
            <a:ext cx="7129878" cy="4733696"/>
          </a:xfrm>
          <a:prstGeom prst="rect">
            <a:avLst/>
          </a:prstGeom>
        </p:spPr>
      </p:pic>
      <p:pic>
        <p:nvPicPr>
          <p:cNvPr id="15" name="Content Placeholder 4">
            <a:extLst>
              <a:ext uri="{FF2B5EF4-FFF2-40B4-BE49-F238E27FC236}">
                <a16:creationId xmlns:a16="http://schemas.microsoft.com/office/drawing/2014/main" id="{BCAC19A6-CD24-E95A-1C09-C37899C6546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467600" y="2091734"/>
            <a:ext cx="4255008" cy="4733696"/>
          </a:xfrm>
          <a:prstGeom prst="rect">
            <a:avLst/>
          </a:prstGeom>
        </p:spPr>
      </p:pic>
    </p:spTree>
    <p:extLst>
      <p:ext uri="{BB962C8B-B14F-4D97-AF65-F5344CB8AC3E}">
        <p14:creationId xmlns:p14="http://schemas.microsoft.com/office/powerpoint/2010/main" val="2438216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8" name="Group 17">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9" name="Rectangle 18">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8" name="Picture 7" descr="A hard drive with a silver disk&#10;&#10;Description automatically generated">
            <a:extLst>
              <a:ext uri="{FF2B5EF4-FFF2-40B4-BE49-F238E27FC236}">
                <a16:creationId xmlns:a16="http://schemas.microsoft.com/office/drawing/2014/main" id="{24A95DDD-81CB-86D1-3ED6-D7B31740B5E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3781" t="5418" r="4096" b="5418"/>
          <a:stretch/>
        </p:blipFill>
        <p:spPr>
          <a:xfrm>
            <a:off x="561148" y="776844"/>
            <a:ext cx="3223509" cy="2519356"/>
          </a:xfrm>
          <a:prstGeom prst="rect">
            <a:avLst/>
          </a:prstGeom>
        </p:spPr>
      </p:pic>
      <p:grpSp>
        <p:nvGrpSpPr>
          <p:cNvPr id="22" name="Group 21">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23" name="Rectangle 22">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Rectangle 23">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6" name="Group 25">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7" name="Rectangle 26">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1" name="Picture 10" descr="A close-up of a computer chip&#10;&#10;Description automatically generated">
            <a:extLst>
              <a:ext uri="{FF2B5EF4-FFF2-40B4-BE49-F238E27FC236}">
                <a16:creationId xmlns:a16="http://schemas.microsoft.com/office/drawing/2014/main" id="{0E9538DA-AE60-0869-1A28-23C9C1606E9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rcRect l="4333" t="7379" r="3780" b="5798"/>
          <a:stretch/>
        </p:blipFill>
        <p:spPr>
          <a:xfrm>
            <a:off x="4305710" y="776844"/>
            <a:ext cx="3530362" cy="2026507"/>
          </a:xfrm>
          <a:prstGeom prst="rect">
            <a:avLst/>
          </a:prstGeom>
        </p:spPr>
      </p:pic>
      <p:pic>
        <p:nvPicPr>
          <p:cNvPr id="5" name="Picture 4" descr="A close-up of a computer chip&#10;&#10;Description automatically generated">
            <a:extLst>
              <a:ext uri="{FF2B5EF4-FFF2-40B4-BE49-F238E27FC236}">
                <a16:creationId xmlns:a16="http://schemas.microsoft.com/office/drawing/2014/main" id="{78DB162C-CE0B-4EC3-F847-50FDEFD4CBC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r="3974" b="7812"/>
          <a:stretch/>
        </p:blipFill>
        <p:spPr>
          <a:xfrm>
            <a:off x="8053876" y="829810"/>
            <a:ext cx="3491534" cy="2413424"/>
          </a:xfrm>
          <a:prstGeom prst="rect">
            <a:avLst/>
          </a:prstGeom>
        </p:spPr>
      </p:pic>
      <p:sp>
        <p:nvSpPr>
          <p:cNvPr id="13" name="Rectangle 12">
            <a:extLst>
              <a:ext uri="{FF2B5EF4-FFF2-40B4-BE49-F238E27FC236}">
                <a16:creationId xmlns:a16="http://schemas.microsoft.com/office/drawing/2014/main" id="{4AF33B3B-FFBA-1A43-F583-27E92A966BEB}"/>
              </a:ext>
            </a:extLst>
          </p:cNvPr>
          <p:cNvSpPr/>
          <p:nvPr/>
        </p:nvSpPr>
        <p:spPr>
          <a:xfrm>
            <a:off x="1607005" y="3459142"/>
            <a:ext cx="1408670" cy="22690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Flowchart: Magnetic Disk 13">
            <a:extLst>
              <a:ext uri="{FF2B5EF4-FFF2-40B4-BE49-F238E27FC236}">
                <a16:creationId xmlns:a16="http://schemas.microsoft.com/office/drawing/2014/main" id="{2E150F00-94B9-9201-7E8A-EDCF1A8E6B0F}"/>
              </a:ext>
            </a:extLst>
          </p:cNvPr>
          <p:cNvSpPr/>
          <p:nvPr/>
        </p:nvSpPr>
        <p:spPr>
          <a:xfrm>
            <a:off x="1662297" y="5378569"/>
            <a:ext cx="1298086" cy="321275"/>
          </a:xfrm>
          <a:prstGeom prst="flowChartMagneticDisk">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lowchart: Magnetic Disk 14">
            <a:extLst>
              <a:ext uri="{FF2B5EF4-FFF2-40B4-BE49-F238E27FC236}">
                <a16:creationId xmlns:a16="http://schemas.microsoft.com/office/drawing/2014/main" id="{205D7747-5AF1-C355-3A73-916EFCA24B53}"/>
              </a:ext>
            </a:extLst>
          </p:cNvPr>
          <p:cNvSpPr/>
          <p:nvPr/>
        </p:nvSpPr>
        <p:spPr>
          <a:xfrm>
            <a:off x="1662297" y="5028946"/>
            <a:ext cx="1298086" cy="321275"/>
          </a:xfrm>
          <a:prstGeom prst="flowChartMagneticDisk">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Flowchart: Magnetic Disk 16">
            <a:extLst>
              <a:ext uri="{FF2B5EF4-FFF2-40B4-BE49-F238E27FC236}">
                <a16:creationId xmlns:a16="http://schemas.microsoft.com/office/drawing/2014/main" id="{B06DAE8E-69F8-BE77-32C0-ACAF9B1BE776}"/>
              </a:ext>
            </a:extLst>
          </p:cNvPr>
          <p:cNvSpPr/>
          <p:nvPr/>
        </p:nvSpPr>
        <p:spPr>
          <a:xfrm>
            <a:off x="1658462" y="4679323"/>
            <a:ext cx="1298086" cy="321275"/>
          </a:xfrm>
          <a:prstGeom prst="flowChartMagneticDisk">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Flowchart: Magnetic Disk 20">
            <a:extLst>
              <a:ext uri="{FF2B5EF4-FFF2-40B4-BE49-F238E27FC236}">
                <a16:creationId xmlns:a16="http://schemas.microsoft.com/office/drawing/2014/main" id="{AE723810-9E40-EF0E-344B-5853D8CBF277}"/>
              </a:ext>
            </a:extLst>
          </p:cNvPr>
          <p:cNvSpPr/>
          <p:nvPr/>
        </p:nvSpPr>
        <p:spPr>
          <a:xfrm>
            <a:off x="1658462" y="4343874"/>
            <a:ext cx="1298086" cy="321275"/>
          </a:xfrm>
          <a:prstGeom prst="flowChartMagneticDisk">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Flowchart: Magnetic Disk 24">
            <a:extLst>
              <a:ext uri="{FF2B5EF4-FFF2-40B4-BE49-F238E27FC236}">
                <a16:creationId xmlns:a16="http://schemas.microsoft.com/office/drawing/2014/main" id="{F87B4EAF-26D8-8A41-C76A-FFDA41A1538A}"/>
              </a:ext>
            </a:extLst>
          </p:cNvPr>
          <p:cNvSpPr/>
          <p:nvPr/>
        </p:nvSpPr>
        <p:spPr>
          <a:xfrm>
            <a:off x="1664954" y="4021922"/>
            <a:ext cx="1298086" cy="321275"/>
          </a:xfrm>
          <a:prstGeom prst="flowChartMagneticDisk">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275BB6DC-193C-A335-6A0B-F28A5E1A0346}"/>
              </a:ext>
            </a:extLst>
          </p:cNvPr>
          <p:cNvSpPr/>
          <p:nvPr/>
        </p:nvSpPr>
        <p:spPr>
          <a:xfrm>
            <a:off x="5375189" y="3424284"/>
            <a:ext cx="1532238" cy="230390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Rectangle 36">
            <a:extLst>
              <a:ext uri="{FF2B5EF4-FFF2-40B4-BE49-F238E27FC236}">
                <a16:creationId xmlns:a16="http://schemas.microsoft.com/office/drawing/2014/main" id="{D656628D-D5CC-DDF6-1A77-6073B7020C26}"/>
              </a:ext>
            </a:extLst>
          </p:cNvPr>
          <p:cNvSpPr/>
          <p:nvPr/>
        </p:nvSpPr>
        <p:spPr>
          <a:xfrm>
            <a:off x="8944795" y="3410258"/>
            <a:ext cx="1408670" cy="226905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Flowchart: Magnetic Disk 28">
            <a:extLst>
              <a:ext uri="{FF2B5EF4-FFF2-40B4-BE49-F238E27FC236}">
                <a16:creationId xmlns:a16="http://schemas.microsoft.com/office/drawing/2014/main" id="{DA5FA343-3D2A-8106-A4B5-D43DA5B512C3}"/>
              </a:ext>
            </a:extLst>
          </p:cNvPr>
          <p:cNvSpPr/>
          <p:nvPr/>
        </p:nvSpPr>
        <p:spPr>
          <a:xfrm>
            <a:off x="1682550" y="3665242"/>
            <a:ext cx="1298086" cy="321275"/>
          </a:xfrm>
          <a:prstGeom prst="flowChartMagneticDisk">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7" name="Flowchart: Magnetic Disk 46">
            <a:extLst>
              <a:ext uri="{FF2B5EF4-FFF2-40B4-BE49-F238E27FC236}">
                <a16:creationId xmlns:a16="http://schemas.microsoft.com/office/drawing/2014/main" id="{2E0EFD5B-F28D-4165-CCD1-50C11996FE14}"/>
              </a:ext>
            </a:extLst>
          </p:cNvPr>
          <p:cNvSpPr/>
          <p:nvPr/>
        </p:nvSpPr>
        <p:spPr>
          <a:xfrm>
            <a:off x="5492265" y="5488653"/>
            <a:ext cx="1298086" cy="321275"/>
          </a:xfrm>
          <a:prstGeom prst="flowChartMagneticDisk">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947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anim calcmode="lin" valueType="num">
                                      <p:cBhvr>
                                        <p:cTn id="60" dur="1000" fill="hold"/>
                                        <p:tgtEl>
                                          <p:spTgt spid="30"/>
                                        </p:tgtEl>
                                        <p:attrNameLst>
                                          <p:attrName>ppt_x</p:attrName>
                                        </p:attrNameLst>
                                      </p:cBhvr>
                                      <p:tavLst>
                                        <p:tav tm="0">
                                          <p:val>
                                            <p:strVal val="#ppt_x"/>
                                          </p:val>
                                        </p:tav>
                                        <p:tav tm="100000">
                                          <p:val>
                                            <p:strVal val="#ppt_x"/>
                                          </p:val>
                                        </p:tav>
                                      </p:tavLst>
                                    </p:anim>
                                    <p:anim calcmode="lin" valueType="num">
                                      <p:cBhvr>
                                        <p:cTn id="6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1000"/>
                                        <p:tgtEl>
                                          <p:spTgt spid="37"/>
                                        </p:tgtEl>
                                      </p:cBhvr>
                                    </p:animEffect>
                                    <p:anim calcmode="lin" valueType="num">
                                      <p:cBhvr>
                                        <p:cTn id="67" dur="1000" fill="hold"/>
                                        <p:tgtEl>
                                          <p:spTgt spid="37"/>
                                        </p:tgtEl>
                                        <p:attrNameLst>
                                          <p:attrName>ppt_x</p:attrName>
                                        </p:attrNameLst>
                                      </p:cBhvr>
                                      <p:tavLst>
                                        <p:tav tm="0">
                                          <p:val>
                                            <p:strVal val="#ppt_x"/>
                                          </p:val>
                                        </p:tav>
                                        <p:tav tm="100000">
                                          <p:val>
                                            <p:strVal val="#ppt_x"/>
                                          </p:val>
                                        </p:tav>
                                      </p:tavLst>
                                    </p:anim>
                                    <p:anim calcmode="lin" valueType="num">
                                      <p:cBhvr>
                                        <p:cTn id="6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0" presetClass="path" presetSubtype="0" repeatCount="indefinite" accel="50000" decel="50000" fill="hold" grpId="1" nodeType="clickEffect">
                                  <p:stCondLst>
                                    <p:cond delay="0"/>
                                  </p:stCondLst>
                                  <p:childTnLst>
                                    <p:animMotion origin="layout" path="M -0.0017 -0.00301 L 0.31849 -0.00301 L 0.31432 0.27986 " pathEditMode="relative" ptsTypes="AAA">
                                      <p:cBhvr>
                                        <p:cTn id="72" dur="2000" fill="hold"/>
                                        <p:tgtEl>
                                          <p:spTgt spid="29"/>
                                        </p:tgtEl>
                                        <p:attrNameLst>
                                          <p:attrName>ppt_x</p:attrName>
                                          <p:attrName>ppt_y</p:attrName>
                                        </p:attrNameLst>
                                      </p:cBhvr>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0" presetClass="path" presetSubtype="0" repeatCount="indefinite" accel="50000" decel="50000" fill="hold" grpId="1" nodeType="clickEffect">
                                  <p:stCondLst>
                                    <p:cond delay="0"/>
                                  </p:stCondLst>
                                  <p:childTnLst>
                                    <p:animMotion origin="layout" path="M 0.00612 0.00556 L 0.00416 -0.36921 L 0.28997 -0.36204 L 0.28893 -0.00185 " pathEditMode="relative" rAng="0" ptsTypes="AAAA">
                                      <p:cBhvr>
                                        <p:cTn id="81" dur="2000" fill="hold"/>
                                        <p:tgtEl>
                                          <p:spTgt spid="47"/>
                                        </p:tgtEl>
                                        <p:attrNameLst>
                                          <p:attrName>ppt_x</p:attrName>
                                          <p:attrName>ppt_y</p:attrName>
                                        </p:attrNameLst>
                                      </p:cBhvr>
                                      <p:rCtr x="14089" y="-1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21" grpId="0" animBg="1"/>
      <p:bldP spid="25" grpId="0" animBg="1"/>
      <p:bldP spid="30" grpId="0" animBg="1"/>
      <p:bldP spid="37" grpId="0" animBg="1"/>
      <p:bldP spid="29" grpId="0" animBg="1"/>
      <p:bldP spid="29" grpId="1" animBg="1"/>
      <p:bldP spid="47" grpId="0" animBg="1"/>
      <p:bldP spid="4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
            <a:extLst>
              <a:ext uri="{FF2B5EF4-FFF2-40B4-BE49-F238E27FC236}">
                <a16:creationId xmlns:a16="http://schemas.microsoft.com/office/drawing/2014/main" id="{DFC0A8EF-697D-0CB9-EDD4-EDB8DABB5502}"/>
              </a:ext>
            </a:extLst>
          </p:cNvPr>
          <p:cNvSpPr>
            <a:spLocks noGrp="1" noChangeArrowheads="1"/>
          </p:cNvSpPr>
          <p:nvPr>
            <p:ph idx="1"/>
          </p:nvPr>
        </p:nvSpPr>
        <p:spPr bwMode="auto">
          <a:xfrm>
            <a:off x="1957986" y="2431765"/>
            <a:ext cx="9002113" cy="33200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7200" b="0" i="0" u="none" strike="noStrike" cap="none" normalizeH="0" baseline="0" dirty="0">
                <a:ln>
                  <a:noFill/>
                </a:ln>
                <a:solidFill>
                  <a:schemeClr val="tx1">
                    <a:lumMod val="85000"/>
                    <a:lumOff val="15000"/>
                  </a:schemeClr>
                </a:solidFill>
                <a:effectLst/>
                <a:latin typeface="Arial Unicode MS"/>
              </a:rPr>
              <a:t>How do </a:t>
            </a:r>
            <a:r>
              <a:rPr lang="en-US" altLang="en-US" sz="7200" dirty="0">
                <a:solidFill>
                  <a:schemeClr val="tx1">
                    <a:lumMod val="85000"/>
                    <a:lumOff val="15000"/>
                  </a:schemeClr>
                </a:solidFill>
                <a:latin typeface="Arial Unicode MS"/>
              </a:rPr>
              <a:t>RAMs</a:t>
            </a:r>
            <a:r>
              <a:rPr kumimoji="0" lang="en-US" altLang="en-US" sz="7200" b="0" i="0" u="none" strike="noStrike" cap="none" normalizeH="0" baseline="0" dirty="0">
                <a:ln>
                  <a:noFill/>
                </a:ln>
                <a:solidFill>
                  <a:schemeClr val="tx1">
                    <a:lumMod val="85000"/>
                    <a:lumOff val="15000"/>
                  </a:schemeClr>
                </a:solidFill>
                <a:effectLst/>
                <a:latin typeface="Arial Unicode MS"/>
              </a:rPr>
              <a:t> work?</a:t>
            </a:r>
            <a:endParaRPr kumimoji="0" lang="en-US" altLang="en-US" sz="7200" b="0" i="0" u="none" strike="noStrike" cap="none" normalizeH="0" baseline="0" dirty="0">
              <a:ln>
                <a:noFill/>
              </a:ln>
              <a:solidFill>
                <a:schemeClr val="tx1">
                  <a:lumMod val="85000"/>
                  <a:lumOff val="15000"/>
                </a:schemeClr>
              </a:solidFill>
              <a:effectLst/>
              <a:latin typeface="Arial" panose="020B0604020202020204" pitchFamily="34" charset="0"/>
            </a:endParaRPr>
          </a:p>
        </p:txBody>
      </p:sp>
      <p:sp>
        <p:nvSpPr>
          <p:cNvPr id="20" name="Freeform: Shape 19">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3" name="Picture 12">
            <a:extLst>
              <a:ext uri="{FF2B5EF4-FFF2-40B4-BE49-F238E27FC236}">
                <a16:creationId xmlns:a16="http://schemas.microsoft.com/office/drawing/2014/main" id="{090E07A1-7614-C869-3BB9-D1B5131DA09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 y="-14779"/>
            <a:ext cx="12192000" cy="6872775"/>
          </a:xfrm>
          <a:prstGeom prst="rect">
            <a:avLst/>
          </a:prstGeom>
        </p:spPr>
      </p:pic>
      <p:pic>
        <p:nvPicPr>
          <p:cNvPr id="14" name="Picture 13">
            <a:extLst>
              <a:ext uri="{FF2B5EF4-FFF2-40B4-BE49-F238E27FC236}">
                <a16:creationId xmlns:a16="http://schemas.microsoft.com/office/drawing/2014/main" id="{B7777EAB-F8CE-6DF1-6B5C-29EDA23CDB8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 y="0"/>
            <a:ext cx="12192000" cy="6872775"/>
          </a:xfrm>
          <a:prstGeom prst="rect">
            <a:avLst/>
          </a:prstGeom>
        </p:spPr>
      </p:pic>
      <p:pic>
        <p:nvPicPr>
          <p:cNvPr id="15" name="Picture 14">
            <a:extLst>
              <a:ext uri="{FF2B5EF4-FFF2-40B4-BE49-F238E27FC236}">
                <a16:creationId xmlns:a16="http://schemas.microsoft.com/office/drawing/2014/main" id="{3F223188-E963-804C-60A9-7C20ABE48C1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2" y="-72124"/>
            <a:ext cx="12191998" cy="7017022"/>
          </a:xfrm>
          <a:prstGeom prst="rect">
            <a:avLst/>
          </a:prstGeom>
        </p:spPr>
      </p:pic>
      <p:sp>
        <p:nvSpPr>
          <p:cNvPr id="17" name="TextBox 16">
            <a:extLst>
              <a:ext uri="{FF2B5EF4-FFF2-40B4-BE49-F238E27FC236}">
                <a16:creationId xmlns:a16="http://schemas.microsoft.com/office/drawing/2014/main" id="{B3C4F304-72A3-0354-25C4-49ABB15F5E35}"/>
              </a:ext>
            </a:extLst>
          </p:cNvPr>
          <p:cNvSpPr txBox="1"/>
          <p:nvPr/>
        </p:nvSpPr>
        <p:spPr>
          <a:xfrm>
            <a:off x="4521198" y="3774184"/>
            <a:ext cx="3149600" cy="18466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0000"/>
                </a:solidFill>
                <a:effectLst/>
                <a:uLnTx/>
                <a:uFillTx/>
                <a:latin typeface="Aptos" panose="02110004020202020204"/>
                <a:ea typeface="+mn-ea"/>
                <a:cs typeface="+mn-cs"/>
              </a:rPr>
              <a:t>Byte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Aptos" panose="02110004020202020204"/>
                <a:ea typeface="+mn-ea"/>
                <a:cs typeface="+mn-cs"/>
              </a:rPr>
              <a:t>11100111</a:t>
            </a:r>
            <a:endParaRPr kumimoji="0" lang="en-US" sz="16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49652B6E-27AB-CD91-6433-42A99FF4D376}"/>
              </a:ext>
            </a:extLst>
          </p:cNvPr>
          <p:cNvSpPr txBox="1"/>
          <p:nvPr/>
        </p:nvSpPr>
        <p:spPr>
          <a:xfrm rot="5020145">
            <a:off x="749301" y="2898856"/>
            <a:ext cx="965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ptos" panose="02110004020202020204"/>
                <a:ea typeface="+mn-ea"/>
                <a:cs typeface="+mn-cs"/>
              </a:rPr>
              <a:t>Byte</a:t>
            </a:r>
            <a:endPar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21" name="TextBox 20">
            <a:extLst>
              <a:ext uri="{FF2B5EF4-FFF2-40B4-BE49-F238E27FC236}">
                <a16:creationId xmlns:a16="http://schemas.microsoft.com/office/drawing/2014/main" id="{109F7723-7706-59CE-8715-C7EBC5EE020B}"/>
              </a:ext>
            </a:extLst>
          </p:cNvPr>
          <p:cNvSpPr txBox="1"/>
          <p:nvPr/>
        </p:nvSpPr>
        <p:spPr>
          <a:xfrm rot="5020145">
            <a:off x="1475385" y="2906244"/>
            <a:ext cx="965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ptos" panose="02110004020202020204"/>
                <a:ea typeface="+mn-ea"/>
                <a:cs typeface="+mn-cs"/>
              </a:rPr>
              <a:t>Byte</a:t>
            </a:r>
            <a:endPar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08DDEB70-1CEC-F825-0D74-AEA2683F62A7}"/>
              </a:ext>
            </a:extLst>
          </p:cNvPr>
          <p:cNvSpPr txBox="1"/>
          <p:nvPr/>
        </p:nvSpPr>
        <p:spPr>
          <a:xfrm rot="5020145">
            <a:off x="2435155" y="2970256"/>
            <a:ext cx="965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ptos" panose="02110004020202020204"/>
                <a:ea typeface="+mn-ea"/>
                <a:cs typeface="+mn-cs"/>
              </a:rPr>
              <a:t>Byte</a:t>
            </a:r>
            <a:endPar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4ECDFCFC-592D-C065-A564-B1129401EFC4}"/>
              </a:ext>
            </a:extLst>
          </p:cNvPr>
          <p:cNvSpPr txBox="1"/>
          <p:nvPr/>
        </p:nvSpPr>
        <p:spPr>
          <a:xfrm rot="5020145">
            <a:off x="3161240" y="2970255"/>
            <a:ext cx="965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ptos" panose="02110004020202020204"/>
                <a:ea typeface="+mn-ea"/>
                <a:cs typeface="+mn-cs"/>
              </a:rPr>
              <a:t>Byte</a:t>
            </a:r>
            <a:endPar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ED97805E-F420-E3B5-272F-F09DF405F95B}"/>
              </a:ext>
            </a:extLst>
          </p:cNvPr>
          <p:cNvSpPr txBox="1"/>
          <p:nvPr/>
        </p:nvSpPr>
        <p:spPr>
          <a:xfrm rot="5020145">
            <a:off x="7588007" y="2969898"/>
            <a:ext cx="965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ptos" panose="02110004020202020204"/>
                <a:ea typeface="+mn-ea"/>
                <a:cs typeface="+mn-cs"/>
              </a:rPr>
              <a:t>Byte</a:t>
            </a:r>
            <a:endPar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BFB94E46-4B6C-7CD5-9C42-92162B33DC3E}"/>
              </a:ext>
            </a:extLst>
          </p:cNvPr>
          <p:cNvSpPr txBox="1"/>
          <p:nvPr/>
        </p:nvSpPr>
        <p:spPr>
          <a:xfrm rot="5020145">
            <a:off x="8380958" y="2969897"/>
            <a:ext cx="965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ptos" panose="02110004020202020204"/>
                <a:ea typeface="+mn-ea"/>
                <a:cs typeface="+mn-cs"/>
              </a:rPr>
              <a:t>Byte</a:t>
            </a:r>
            <a:endPar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30" name="TextBox 29">
            <a:extLst>
              <a:ext uri="{FF2B5EF4-FFF2-40B4-BE49-F238E27FC236}">
                <a16:creationId xmlns:a16="http://schemas.microsoft.com/office/drawing/2014/main" id="{C33B5202-F72A-E922-A2A3-C0E3F74F38A8}"/>
              </a:ext>
            </a:extLst>
          </p:cNvPr>
          <p:cNvSpPr txBox="1"/>
          <p:nvPr/>
        </p:nvSpPr>
        <p:spPr>
          <a:xfrm rot="5020145">
            <a:off x="9273866" y="2791412"/>
            <a:ext cx="965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ptos" panose="02110004020202020204"/>
                <a:ea typeface="+mn-ea"/>
                <a:cs typeface="+mn-cs"/>
              </a:rPr>
              <a:t>Byte</a:t>
            </a:r>
            <a:endPar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35" name="TextBox 34">
            <a:extLst>
              <a:ext uri="{FF2B5EF4-FFF2-40B4-BE49-F238E27FC236}">
                <a16:creationId xmlns:a16="http://schemas.microsoft.com/office/drawing/2014/main" id="{10BE0541-D13C-3C42-F869-8EACD732B9C2}"/>
              </a:ext>
            </a:extLst>
          </p:cNvPr>
          <p:cNvSpPr txBox="1"/>
          <p:nvPr/>
        </p:nvSpPr>
        <p:spPr>
          <a:xfrm rot="5020145">
            <a:off x="6695100" y="2844025"/>
            <a:ext cx="965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Aptos" panose="02110004020202020204"/>
                <a:ea typeface="+mn-ea"/>
                <a:cs typeface="+mn-cs"/>
              </a:rPr>
              <a:t>Byte</a:t>
            </a:r>
            <a:endPar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6243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2" grpId="0"/>
      <p:bldP spid="23" grpId="0"/>
      <p:bldP spid="26" grpId="0"/>
      <p:bldP spid="27" grpId="0"/>
      <p:bldP spid="30"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48C861-5FA1-1520-6639-DE05DE5B5A8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0571" y="1637452"/>
            <a:ext cx="12012653" cy="3025988"/>
          </a:xfrm>
          <a:prstGeom prst="rect">
            <a:avLst/>
          </a:prstGeom>
        </p:spPr>
      </p:pic>
      <p:pic>
        <p:nvPicPr>
          <p:cNvPr id="13" name="Picture 12">
            <a:extLst>
              <a:ext uri="{FF2B5EF4-FFF2-40B4-BE49-F238E27FC236}">
                <a16:creationId xmlns:a16="http://schemas.microsoft.com/office/drawing/2014/main" id="{821C3134-D2A9-7EBD-8758-9AB53B885AAB}"/>
              </a:ext>
            </a:extLst>
          </p:cNvPr>
          <p:cNvPicPr>
            <a:picLocks noChangeAspect="1"/>
          </p:cNvPicPr>
          <p:nvPr/>
        </p:nvPicPr>
        <p:blipFill>
          <a:blip r:embed="rId4"/>
          <a:srcRect t="17198" r="2903"/>
          <a:stretch/>
        </p:blipFill>
        <p:spPr>
          <a:xfrm>
            <a:off x="-25577" y="0"/>
            <a:ext cx="12344400" cy="6858000"/>
          </a:xfrm>
          <a:prstGeom prst="rect">
            <a:avLst/>
          </a:prstGeom>
        </p:spPr>
      </p:pic>
      <p:pic>
        <p:nvPicPr>
          <p:cNvPr id="4" name="Picture 3">
            <a:extLst>
              <a:ext uri="{FF2B5EF4-FFF2-40B4-BE49-F238E27FC236}">
                <a16:creationId xmlns:a16="http://schemas.microsoft.com/office/drawing/2014/main" id="{BBC68429-1070-5DE6-D927-DC08249C6DD9}"/>
              </a:ext>
            </a:extLst>
          </p:cNvPr>
          <p:cNvPicPr>
            <a:picLocks noChangeAspect="1"/>
          </p:cNvPicPr>
          <p:nvPr/>
        </p:nvPicPr>
        <p:blipFill>
          <a:blip r:embed="rId5"/>
          <a:stretch>
            <a:fillRect/>
          </a:stretch>
        </p:blipFill>
        <p:spPr>
          <a:xfrm>
            <a:off x="0" y="4872"/>
            <a:ext cx="12344400" cy="6853128"/>
          </a:xfrm>
          <a:prstGeom prst="rect">
            <a:avLst/>
          </a:prstGeom>
        </p:spPr>
      </p:pic>
      <p:pic>
        <p:nvPicPr>
          <p:cNvPr id="9" name="Picture 8">
            <a:extLst>
              <a:ext uri="{FF2B5EF4-FFF2-40B4-BE49-F238E27FC236}">
                <a16:creationId xmlns:a16="http://schemas.microsoft.com/office/drawing/2014/main" id="{6F170343-7E29-E921-66D0-31EB48786949}"/>
              </a:ext>
            </a:extLst>
          </p:cNvPr>
          <p:cNvPicPr>
            <a:picLocks noChangeAspect="1"/>
          </p:cNvPicPr>
          <p:nvPr/>
        </p:nvPicPr>
        <p:blipFill>
          <a:blip r:embed="rId6"/>
          <a:stretch>
            <a:fillRect/>
          </a:stretch>
        </p:blipFill>
        <p:spPr>
          <a:xfrm>
            <a:off x="-22638" y="0"/>
            <a:ext cx="6096000" cy="6910812"/>
          </a:xfrm>
          <a:prstGeom prst="rect">
            <a:avLst/>
          </a:prstGeom>
        </p:spPr>
      </p:pic>
      <p:pic>
        <p:nvPicPr>
          <p:cNvPr id="11" name="Picture 10">
            <a:extLst>
              <a:ext uri="{FF2B5EF4-FFF2-40B4-BE49-F238E27FC236}">
                <a16:creationId xmlns:a16="http://schemas.microsoft.com/office/drawing/2014/main" id="{DB09ACF7-21B0-7D42-D232-E43E2384E221}"/>
              </a:ext>
            </a:extLst>
          </p:cNvPr>
          <p:cNvPicPr>
            <a:picLocks noChangeAspect="1"/>
          </p:cNvPicPr>
          <p:nvPr/>
        </p:nvPicPr>
        <p:blipFill>
          <a:blip r:embed="rId7"/>
          <a:stretch>
            <a:fillRect/>
          </a:stretch>
        </p:blipFill>
        <p:spPr>
          <a:xfrm>
            <a:off x="6070422" y="0"/>
            <a:ext cx="6296615" cy="6903579"/>
          </a:xfrm>
          <a:prstGeom prst="rect">
            <a:avLst/>
          </a:prstGeom>
        </p:spPr>
      </p:pic>
      <p:pic>
        <p:nvPicPr>
          <p:cNvPr id="6" name="Content Placeholder 4">
            <a:extLst>
              <a:ext uri="{FF2B5EF4-FFF2-40B4-BE49-F238E27FC236}">
                <a16:creationId xmlns:a16="http://schemas.microsoft.com/office/drawing/2014/main" id="{986C0DF3-2478-B9CD-3202-9C8E0AB941B3}"/>
              </a:ext>
            </a:extLst>
          </p:cNvPr>
          <p:cNvPicPr>
            <a:picLocks noGrp="1" noChangeAspect="1"/>
          </p:cNvPicPr>
          <p:nvPr>
            <p:ph idx="1"/>
          </p:nvPr>
        </p:nvPicPr>
        <p:blipFill>
          <a:blip r:embed="rId8"/>
          <a:stretch>
            <a:fillRect/>
          </a:stretch>
        </p:blipFill>
        <p:spPr>
          <a:xfrm>
            <a:off x="11732" y="43820"/>
            <a:ext cx="6160468" cy="6853128"/>
          </a:xfrm>
        </p:spPr>
      </p:pic>
      <p:pic>
        <p:nvPicPr>
          <p:cNvPr id="8" name="Picture 7">
            <a:extLst>
              <a:ext uri="{FF2B5EF4-FFF2-40B4-BE49-F238E27FC236}">
                <a16:creationId xmlns:a16="http://schemas.microsoft.com/office/drawing/2014/main" id="{808C30FA-3932-81A7-ABD4-C83B91A867EC}"/>
              </a:ext>
            </a:extLst>
          </p:cNvPr>
          <p:cNvPicPr>
            <a:picLocks noChangeAspect="1"/>
          </p:cNvPicPr>
          <p:nvPr/>
        </p:nvPicPr>
        <p:blipFill>
          <a:blip r:embed="rId9"/>
          <a:stretch>
            <a:fillRect/>
          </a:stretch>
        </p:blipFill>
        <p:spPr>
          <a:xfrm>
            <a:off x="6172201" y="69788"/>
            <a:ext cx="6271038" cy="6841024"/>
          </a:xfrm>
          <a:prstGeom prst="rect">
            <a:avLst/>
          </a:prstGeom>
        </p:spPr>
      </p:pic>
    </p:spTree>
    <p:extLst>
      <p:ext uri="{BB962C8B-B14F-4D97-AF65-F5344CB8AC3E}">
        <p14:creationId xmlns:p14="http://schemas.microsoft.com/office/powerpoint/2010/main" val="40846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D3379B-6C42-AF0A-D161-3DD6D3252B24}"/>
              </a:ext>
            </a:extLst>
          </p:cNvPr>
          <p:cNvPicPr>
            <a:picLocks noChangeAspect="1"/>
          </p:cNvPicPr>
          <p:nvPr/>
        </p:nvPicPr>
        <p:blipFill>
          <a:blip r:embed="rId2"/>
          <a:stretch>
            <a:fillRect/>
          </a:stretch>
        </p:blipFill>
        <p:spPr>
          <a:xfrm>
            <a:off x="0" y="0"/>
            <a:ext cx="5645987" cy="3022237"/>
          </a:xfrm>
          <a:prstGeom prst="rect">
            <a:avLst/>
          </a:prstGeom>
        </p:spPr>
      </p:pic>
      <p:pic>
        <p:nvPicPr>
          <p:cNvPr id="2" name="Picture 1">
            <a:extLst>
              <a:ext uri="{FF2B5EF4-FFF2-40B4-BE49-F238E27FC236}">
                <a16:creationId xmlns:a16="http://schemas.microsoft.com/office/drawing/2014/main" id="{27788AC1-D4A4-16D3-C094-DA2CAEDF655C}"/>
              </a:ext>
            </a:extLst>
          </p:cNvPr>
          <p:cNvPicPr>
            <a:picLocks noChangeAspect="1"/>
          </p:cNvPicPr>
          <p:nvPr/>
        </p:nvPicPr>
        <p:blipFill>
          <a:blip r:embed="rId3"/>
          <a:stretch>
            <a:fillRect/>
          </a:stretch>
        </p:blipFill>
        <p:spPr>
          <a:xfrm>
            <a:off x="5645986" y="0"/>
            <a:ext cx="6546013" cy="3022236"/>
          </a:xfrm>
          <a:prstGeom prst="rect">
            <a:avLst/>
          </a:prstGeom>
        </p:spPr>
      </p:pic>
      <p:pic>
        <p:nvPicPr>
          <p:cNvPr id="11" name="Picture 10">
            <a:extLst>
              <a:ext uri="{FF2B5EF4-FFF2-40B4-BE49-F238E27FC236}">
                <a16:creationId xmlns:a16="http://schemas.microsoft.com/office/drawing/2014/main" id="{9A7CFFAF-7A21-8FB3-1134-27AC12DF7558}"/>
              </a:ext>
            </a:extLst>
          </p:cNvPr>
          <p:cNvPicPr>
            <a:picLocks noChangeAspect="1"/>
          </p:cNvPicPr>
          <p:nvPr/>
        </p:nvPicPr>
        <p:blipFill>
          <a:blip r:embed="rId4"/>
          <a:stretch>
            <a:fillRect/>
          </a:stretch>
        </p:blipFill>
        <p:spPr>
          <a:xfrm>
            <a:off x="0" y="3022236"/>
            <a:ext cx="5000044" cy="3835764"/>
          </a:xfrm>
          <a:prstGeom prst="rect">
            <a:avLst/>
          </a:prstGeom>
        </p:spPr>
      </p:pic>
      <p:pic>
        <p:nvPicPr>
          <p:cNvPr id="5" name="Content Placeholder 4">
            <a:extLst>
              <a:ext uri="{FF2B5EF4-FFF2-40B4-BE49-F238E27FC236}">
                <a16:creationId xmlns:a16="http://schemas.microsoft.com/office/drawing/2014/main" id="{4C8C2708-BA1D-CEEB-0687-E55D6364EE6D}"/>
              </a:ext>
            </a:extLst>
          </p:cNvPr>
          <p:cNvPicPr>
            <a:picLocks noGrp="1" noChangeAspect="1"/>
          </p:cNvPicPr>
          <p:nvPr>
            <p:ph idx="1"/>
          </p:nvPr>
        </p:nvPicPr>
        <p:blipFill>
          <a:blip r:embed="rId5"/>
          <a:stretch>
            <a:fillRect/>
          </a:stretch>
        </p:blipFill>
        <p:spPr>
          <a:xfrm>
            <a:off x="5000044" y="3022235"/>
            <a:ext cx="7191956" cy="3835764"/>
          </a:xfrm>
        </p:spPr>
      </p:pic>
    </p:spTree>
    <p:extLst>
      <p:ext uri="{BB962C8B-B14F-4D97-AF65-F5344CB8AC3E}">
        <p14:creationId xmlns:p14="http://schemas.microsoft.com/office/powerpoint/2010/main" val="3392335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BD77721-411C-6C57-3A20-10A80717BAA3}"/>
              </a:ext>
            </a:extLst>
          </p:cNvPr>
          <p:cNvSpPr>
            <a:spLocks noGrp="1"/>
          </p:cNvSpPr>
          <p:nvPr>
            <p:ph type="title"/>
          </p:nvPr>
        </p:nvSpPr>
        <p:spPr>
          <a:xfrm>
            <a:off x="572493" y="238539"/>
            <a:ext cx="11018520" cy="1434415"/>
          </a:xfrm>
        </p:spPr>
        <p:txBody>
          <a:bodyPr anchor="b">
            <a:normAutofit/>
          </a:bodyPr>
          <a:lstStyle/>
          <a:p>
            <a:r>
              <a:rPr lang="en-US" sz="5400"/>
              <a:t>Type of RAM</a:t>
            </a:r>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7" name="Content Placeholder 6">
            <a:extLst>
              <a:ext uri="{FF2B5EF4-FFF2-40B4-BE49-F238E27FC236}">
                <a16:creationId xmlns:a16="http://schemas.microsoft.com/office/drawing/2014/main" id="{6B3C6085-0D53-F112-5E92-56F40EA1E3A7}"/>
              </a:ext>
            </a:extLst>
          </p:cNvPr>
          <p:cNvGraphicFramePr>
            <a:graphicFrameLocks noGrp="1"/>
          </p:cNvGraphicFramePr>
          <p:nvPr>
            <p:ph idx="1"/>
          </p:nvPr>
        </p:nvGraphicFramePr>
        <p:xfrm>
          <a:off x="356593" y="1973469"/>
          <a:ext cx="5345707" cy="379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BD42E95E-AF5C-313A-24E9-5ADFD9DBF4D0}"/>
              </a:ext>
            </a:extLst>
          </p:cNvPr>
          <p:cNvSpPr txBox="1"/>
          <p:nvPr/>
        </p:nvSpPr>
        <p:spPr>
          <a:xfrm>
            <a:off x="6222006" y="4029456"/>
            <a:ext cx="5841004"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SRAM</a:t>
            </a: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 : </a:t>
            </a: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Static</a:t>
            </a:r>
            <a:r>
              <a:rPr kumimoji="0" lang="en-US" sz="16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Depend on Switches</a:t>
            </a:r>
          </a:p>
        </p:txBody>
      </p:sp>
      <p:sp>
        <p:nvSpPr>
          <p:cNvPr id="11" name="TextBox 10">
            <a:extLst>
              <a:ext uri="{FF2B5EF4-FFF2-40B4-BE49-F238E27FC236}">
                <a16:creationId xmlns:a16="http://schemas.microsoft.com/office/drawing/2014/main" id="{B562C13C-31AA-E7DA-7523-E74DFA19293B}"/>
              </a:ext>
            </a:extLst>
          </p:cNvPr>
          <p:cNvSpPr txBox="1"/>
          <p:nvPr/>
        </p:nvSpPr>
        <p:spPr>
          <a:xfrm>
            <a:off x="6222005" y="2834086"/>
            <a:ext cx="5841005"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DRAM : Dynamic 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ar-EG" sz="24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rPr>
              <a:t> </a:t>
            </a:r>
            <a:r>
              <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rPr>
              <a:t>Depend on Capacitor and transistor</a:t>
            </a:r>
          </a:p>
        </p:txBody>
      </p:sp>
    </p:spTree>
    <p:extLst>
      <p:ext uri="{BB962C8B-B14F-4D97-AF65-F5344CB8AC3E}">
        <p14:creationId xmlns:p14="http://schemas.microsoft.com/office/powerpoint/2010/main" val="39584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429</TotalTime>
  <Words>508</Words>
  <Application>Microsoft Office PowerPoint</Application>
  <PresentationFormat>Widescreen</PresentationFormat>
  <Paragraphs>90</Paragraphs>
  <Slides>19</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Aptos</vt:lpstr>
      <vt:lpstr>Aptos Display</vt:lpstr>
      <vt:lpstr>Arial</vt:lpstr>
      <vt:lpstr>Arial Unicode MS</vt:lpstr>
      <vt:lpstr>Calibri</vt:lpstr>
      <vt:lpstr>Office Theme</vt:lpstr>
      <vt:lpstr>1_Office Theme</vt:lpstr>
      <vt:lpstr>Foundation of computer science</vt:lpstr>
      <vt:lpstr>Lecture12</vt:lpstr>
      <vt:lpstr>RAM (Random access memory)</vt:lpstr>
      <vt:lpstr>Capacitor</vt:lpstr>
      <vt:lpstr>PowerPoint Presentation</vt:lpstr>
      <vt:lpstr>PowerPoint Presentation</vt:lpstr>
      <vt:lpstr>PowerPoint Presentation</vt:lpstr>
      <vt:lpstr>PowerPoint Presentation</vt:lpstr>
      <vt:lpstr>Type of RAM</vt:lpstr>
      <vt:lpstr>PowerPoint Presentation</vt:lpstr>
      <vt:lpstr>RAM</vt:lpstr>
      <vt:lpstr>RAM Standard SDRAM =&gt; Synchronous  Dynamic Random Access Memory </vt:lpstr>
      <vt:lpstr>DDR (double data rate)</vt:lpstr>
      <vt:lpstr>DDR2</vt:lpstr>
      <vt:lpstr>DDR3</vt:lpstr>
      <vt:lpstr>DDR4</vt:lpstr>
      <vt:lpstr>DDR5</vt:lpstr>
      <vt:lpstr>RAM modules type</vt:lpstr>
      <vt:lpstr>Tank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Agami</dc:creator>
  <cp:lastModifiedBy>mohamed192496@fci.bu.edu.eg</cp:lastModifiedBy>
  <cp:revision>27</cp:revision>
  <dcterms:created xsi:type="dcterms:W3CDTF">2024-10-06T03:04:50Z</dcterms:created>
  <dcterms:modified xsi:type="dcterms:W3CDTF">2025-08-14T15:27:55Z</dcterms:modified>
</cp:coreProperties>
</file>